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8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10" y="-36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CBD3728-A0EE-44A0-8534-0CC78AA3E781}" type="datetimeFigureOut">
              <a:rPr lang="pt-BR" smtClean="0"/>
              <a:t>06/03/2021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993FA52-BBA4-4DF0-8A9B-389926EED633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511043" cy="1702160"/>
          </a:xfrm>
        </p:spPr>
        <p:txBody>
          <a:bodyPr>
            <a:noAutofit/>
          </a:bodyPr>
          <a:lstStyle/>
          <a:p>
            <a:pPr algn="ctr"/>
            <a:r>
              <a:rPr lang="pt-BR" sz="4500" b="1" dirty="0" smtClean="0">
                <a:solidFill>
                  <a:schemeClr val="bg2">
                    <a:lumMod val="75000"/>
                  </a:schemeClr>
                </a:solidFill>
              </a:rPr>
              <a:t>CONSELHO DE CLASSE </a:t>
            </a:r>
            <a:endParaRPr lang="pt-BR" sz="45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33365" y="4616643"/>
            <a:ext cx="3309803" cy="1260629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DEZEMBRO / 2019</a:t>
            </a:r>
          </a:p>
          <a:p>
            <a:endParaRPr lang="pt-BR" dirty="0"/>
          </a:p>
          <a:p>
            <a:pPr algn="ctr"/>
            <a:r>
              <a:rPr lang="pt-BR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Escola XXXXX</a:t>
            </a:r>
            <a:endParaRPr lang="pt-BR" sz="3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825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024744" cy="817160"/>
          </a:xfrm>
        </p:spPr>
        <p:txBody>
          <a:bodyPr/>
          <a:lstStyle/>
          <a:p>
            <a:pPr algn="ctr"/>
            <a:r>
              <a:rPr lang="pt-BR" b="1" dirty="0" smtClean="0"/>
              <a:t>AVALIAÇÃO</a:t>
            </a:r>
            <a:endParaRPr lang="pt-BR" b="1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395536" y="1628800"/>
            <a:ext cx="8352928" cy="4680519"/>
          </a:xfrm>
        </p:spPr>
        <p:txBody>
          <a:bodyPr>
            <a:noAutofit/>
          </a:bodyPr>
          <a:lstStyle/>
          <a:p>
            <a:r>
              <a:rPr lang="pt-BR" sz="2600" dirty="0" smtClean="0">
                <a:latin typeface="+mj-lt"/>
              </a:rPr>
              <a:t>Avaliar </a:t>
            </a:r>
            <a:r>
              <a:rPr lang="pt-BR" sz="2600" dirty="0">
                <a:latin typeface="+mj-lt"/>
              </a:rPr>
              <a:t>o desenvolvimento do estudante </a:t>
            </a:r>
            <a:r>
              <a:rPr lang="pt-BR" sz="2600" dirty="0" smtClean="0">
                <a:latin typeface="+mj-lt"/>
              </a:rPr>
              <a:t>individualmente com o auxílio do representante de turma</a:t>
            </a:r>
          </a:p>
          <a:p>
            <a:r>
              <a:rPr lang="pt-BR" sz="2600" dirty="0" smtClean="0">
                <a:latin typeface="+mj-lt"/>
              </a:rPr>
              <a:t>O representante encaminhava a supervisão os nomes dos estudantes </a:t>
            </a:r>
            <a:r>
              <a:rPr lang="pt-BR" sz="2600" dirty="0">
                <a:latin typeface="+mj-lt"/>
              </a:rPr>
              <a:t>infrequentes e que necessitam de acompanhamento especial da escola;</a:t>
            </a:r>
          </a:p>
          <a:p>
            <a:r>
              <a:rPr lang="pt-BR" sz="2600" dirty="0">
                <a:latin typeface="+mj-lt"/>
              </a:rPr>
              <a:t>N</a:t>
            </a:r>
            <a:r>
              <a:rPr lang="pt-BR" sz="2600" dirty="0" smtClean="0">
                <a:latin typeface="+mj-lt"/>
              </a:rPr>
              <a:t>os auxiliava  a identificar os </a:t>
            </a:r>
            <a:r>
              <a:rPr lang="pt-BR" sz="2600" dirty="0">
                <a:latin typeface="+mj-lt"/>
              </a:rPr>
              <a:t>estudantes com dificuldade de aprendizagem;</a:t>
            </a:r>
          </a:p>
          <a:p>
            <a:r>
              <a:rPr lang="pt-BR" sz="2600" dirty="0" smtClean="0">
                <a:latin typeface="+mj-lt"/>
              </a:rPr>
              <a:t>Integrava os alunos excluídos ou com dificuldades.</a:t>
            </a:r>
          </a:p>
          <a:p>
            <a:r>
              <a:rPr lang="pt-BR" sz="2600" dirty="0" smtClean="0">
                <a:latin typeface="+mj-lt"/>
              </a:rPr>
              <a:t>Analisava as </a:t>
            </a:r>
            <a:r>
              <a:rPr lang="pt-BR" sz="2600" dirty="0">
                <a:latin typeface="+mj-lt"/>
              </a:rPr>
              <a:t>metodologias de ensino </a:t>
            </a:r>
            <a:r>
              <a:rPr lang="pt-BR" sz="2600" dirty="0" smtClean="0">
                <a:latin typeface="+mj-lt"/>
              </a:rPr>
              <a:t>dos professores.</a:t>
            </a:r>
            <a:endParaRPr lang="pt-BR" sz="2600" dirty="0">
              <a:latin typeface="+mj-lt"/>
            </a:endParaRP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13585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27584" y="764704"/>
            <a:ext cx="7240650" cy="72008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 smtClean="0"/>
              <a:t>CONSELHO </a:t>
            </a:r>
            <a:r>
              <a:rPr lang="pt-BR" sz="3600" b="1" dirty="0"/>
              <a:t>DE </a:t>
            </a:r>
            <a:r>
              <a:rPr lang="pt-BR" sz="3600" b="1" dirty="0" smtClean="0"/>
              <a:t>CLASSE</a:t>
            </a:r>
            <a:endParaRPr lang="pt-BR" sz="3600" b="1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39552" y="1412776"/>
            <a:ext cx="7992888" cy="4680520"/>
          </a:xfrm>
        </p:spPr>
        <p:txBody>
          <a:bodyPr>
            <a:noAutofit/>
          </a:bodyPr>
          <a:lstStyle/>
          <a:p>
            <a:r>
              <a:rPr lang="pt-BR" sz="2800" dirty="0" smtClean="0">
                <a:latin typeface="+mj-lt"/>
              </a:rPr>
              <a:t>Elo de ligação com a turma.</a:t>
            </a:r>
          </a:p>
          <a:p>
            <a:r>
              <a:rPr lang="pt-BR" sz="2800" dirty="0" smtClean="0">
                <a:latin typeface="+mj-lt"/>
              </a:rPr>
              <a:t>Encaminha as reivindicações dos colegas.</a:t>
            </a:r>
          </a:p>
          <a:p>
            <a:r>
              <a:rPr lang="pt-BR" sz="2800" dirty="0" smtClean="0">
                <a:latin typeface="+mj-lt"/>
              </a:rPr>
              <a:t>Encaminha atividades aos alunos faltosos.</a:t>
            </a:r>
          </a:p>
          <a:p>
            <a:r>
              <a:rPr lang="pt-BR" sz="2800" dirty="0" smtClean="0">
                <a:latin typeface="+mj-lt"/>
              </a:rPr>
              <a:t>Articula atividades culturais e artísticas, juntamente com professores e especialistas.</a:t>
            </a:r>
          </a:p>
          <a:p>
            <a:r>
              <a:rPr lang="pt-BR" sz="2800" dirty="0" smtClean="0">
                <a:latin typeface="+mj-lt"/>
              </a:rPr>
              <a:t>Auxilia a direção, comunicando alunos faltosos, com dificuldades ou problemas familiares e escolares.</a:t>
            </a:r>
          </a:p>
          <a:p>
            <a:r>
              <a:rPr lang="pt-BR" sz="2800" dirty="0" smtClean="0">
                <a:latin typeface="+mj-lt"/>
              </a:rPr>
              <a:t>Apaziguador de conflitos.</a:t>
            </a:r>
          </a:p>
          <a:p>
            <a:r>
              <a:rPr lang="pt-BR" sz="2800" dirty="0" smtClean="0">
                <a:latin typeface="+mj-lt"/>
              </a:rPr>
              <a:t>Aluno responsável e modelo.</a:t>
            </a:r>
            <a:endParaRPr lang="pt-B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801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11560" y="620688"/>
            <a:ext cx="8064896" cy="6336704"/>
          </a:xfrm>
        </p:spPr>
        <p:txBody>
          <a:bodyPr>
            <a:noAutofit/>
          </a:bodyPr>
          <a:lstStyle/>
          <a:p>
            <a:r>
              <a:rPr lang="pt-BR" sz="2800" dirty="0">
                <a:latin typeface="+mj-lt"/>
              </a:rPr>
              <a:t>PRÉ-CONSELHO: </a:t>
            </a:r>
            <a:r>
              <a:rPr lang="pt-BR" sz="2800" dirty="0" smtClean="0">
                <a:latin typeface="+mj-lt"/>
              </a:rPr>
              <a:t>reflexão </a:t>
            </a:r>
            <a:r>
              <a:rPr lang="pt-BR" sz="2800" dirty="0">
                <a:latin typeface="+mj-lt"/>
              </a:rPr>
              <a:t>das atividades desenvolvidas ao longo do bimestre, que foram relevantes aos processos de ensino e de </a:t>
            </a:r>
            <a:r>
              <a:rPr lang="pt-BR" sz="2800" dirty="0" smtClean="0">
                <a:latin typeface="+mj-lt"/>
              </a:rPr>
              <a:t>aprendizagem (Especialistas / Professores). </a:t>
            </a:r>
          </a:p>
          <a:p>
            <a:r>
              <a:rPr lang="pt-BR" sz="2800" dirty="0" smtClean="0">
                <a:latin typeface="+mj-lt"/>
              </a:rPr>
              <a:t>CONSELHO</a:t>
            </a:r>
            <a:r>
              <a:rPr lang="pt-BR" sz="2800" dirty="0">
                <a:latin typeface="+mj-lt"/>
              </a:rPr>
              <a:t>: </a:t>
            </a:r>
            <a:r>
              <a:rPr lang="pt-BR" sz="2800" dirty="0" smtClean="0">
                <a:latin typeface="+mj-lt"/>
              </a:rPr>
              <a:t>participação dos alunos. </a:t>
            </a:r>
            <a:r>
              <a:rPr lang="pt-BR" sz="2800" dirty="0">
                <a:latin typeface="+mj-lt"/>
              </a:rPr>
              <a:t>P</a:t>
            </a:r>
            <a:r>
              <a:rPr lang="pt-BR" sz="2800" dirty="0" smtClean="0">
                <a:latin typeface="+mj-lt"/>
              </a:rPr>
              <a:t>lanejamento </a:t>
            </a:r>
            <a:r>
              <a:rPr lang="pt-BR" sz="2800" dirty="0">
                <a:latin typeface="+mj-lt"/>
              </a:rPr>
              <a:t>do trabalho escolar </a:t>
            </a:r>
            <a:r>
              <a:rPr lang="pt-BR" sz="2800" dirty="0" smtClean="0">
                <a:latin typeface="+mj-lt"/>
              </a:rPr>
              <a:t>e seu desenvolvimento em sala de aula (Especialistas / Professores / Alunos).</a:t>
            </a:r>
          </a:p>
          <a:p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PÓS–CONSELHO: é o momento em que as ações apontadas e discutidas no Conselho de Classe são aplicadas visando à melhoria do processo </a:t>
            </a:r>
            <a:r>
              <a:rPr lang="pt-BR" sz="2800" dirty="0" smtClean="0">
                <a:latin typeface="+mj-lt"/>
              </a:rPr>
              <a:t>educacional (Especialista / Professores).</a:t>
            </a:r>
            <a:endParaRPr lang="pt-B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247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187624" y="1700808"/>
            <a:ext cx="7024744" cy="3456384"/>
          </a:xfrm>
        </p:spPr>
        <p:txBody>
          <a:bodyPr>
            <a:noAutofit/>
          </a:bodyPr>
          <a:lstStyle/>
          <a:p>
            <a:pPr algn="ctr"/>
            <a:r>
              <a:rPr lang="pt-BR" sz="5400" b="1" dirty="0" smtClean="0"/>
              <a:t>Obrigada por sua colação e ajuda</a:t>
            </a:r>
            <a:r>
              <a:rPr lang="pt-BR" sz="5400" b="1" dirty="0" smtClean="0"/>
              <a:t>!</a:t>
            </a:r>
            <a:br>
              <a:rPr lang="pt-BR" sz="5400" b="1" dirty="0" smtClean="0"/>
            </a:br>
            <a:r>
              <a:rPr lang="pt-BR" sz="5400" b="1" dirty="0"/>
              <a:t/>
            </a:r>
            <a:br>
              <a:rPr lang="pt-BR" sz="5400" b="1" dirty="0"/>
            </a:br>
            <a:r>
              <a:rPr lang="pt-BR" sz="3600" b="1" dirty="0" smtClean="0"/>
              <a:t>Ana Maria de Souza Rodrigues</a:t>
            </a:r>
            <a:br>
              <a:rPr lang="pt-BR" sz="3600" b="1" dirty="0" smtClean="0"/>
            </a:br>
            <a:r>
              <a:rPr lang="pt-BR" sz="3600" b="1" dirty="0" smtClean="0"/>
              <a:t>Especialista da Educação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48233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scritório Clássico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</TotalTime>
  <Words>214</Words>
  <Application>Microsoft Office PowerPoint</Application>
  <PresentationFormat>Apresentação na tela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Austin</vt:lpstr>
      <vt:lpstr>CONSELHO DE CLASSE </vt:lpstr>
      <vt:lpstr>AVALIAÇÃO</vt:lpstr>
      <vt:lpstr>CONSELHO DE CLASSE</vt:lpstr>
      <vt:lpstr>Apresentação do PowerPoint</vt:lpstr>
      <vt:lpstr>Obrigada por sua colação e ajuda!  Ana Maria de Souza Rodrigues Especialista da Educação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CONSELHO DE CLASSE</dc:title>
  <dc:creator>Grupo</dc:creator>
  <cp:lastModifiedBy>Ana Maria</cp:lastModifiedBy>
  <cp:revision>8</cp:revision>
  <dcterms:created xsi:type="dcterms:W3CDTF">2019-04-26T14:12:58Z</dcterms:created>
  <dcterms:modified xsi:type="dcterms:W3CDTF">2021-03-07T00:24:18Z</dcterms:modified>
</cp:coreProperties>
</file>