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66" r:id="rId2"/>
    <p:sldId id="367" r:id="rId3"/>
    <p:sldId id="368" r:id="rId4"/>
    <p:sldId id="369" r:id="rId5"/>
    <p:sldId id="370" r:id="rId6"/>
    <p:sldId id="371" r:id="rId7"/>
    <p:sldId id="372" r:id="rId8"/>
    <p:sldId id="373" r:id="rId9"/>
    <p:sldId id="375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 autoAdjust="0"/>
    <p:restoredTop sz="94660"/>
  </p:normalViewPr>
  <p:slideViewPr>
    <p:cSldViewPr>
      <p:cViewPr>
        <p:scale>
          <a:sx n="90" d="100"/>
          <a:sy n="90" d="100"/>
        </p:scale>
        <p:origin x="-1450" y="-1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313EA-F266-4183-B217-5E9B32B6DF3F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50FC8-58CA-4E0F-88A6-8F30D781D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784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50FC8-58CA-4E0F-88A6-8F30D781DF0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3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50FC8-58CA-4E0F-88A6-8F30D781DF0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3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50FC8-58CA-4E0F-88A6-8F30D781DF0D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3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50FC8-58CA-4E0F-88A6-8F30D781DF0D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3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50FC8-58CA-4E0F-88A6-8F30D781DF0D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3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50FC8-58CA-4E0F-88A6-8F30D781DF0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3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50FC8-58CA-4E0F-88A6-8F30D781DF0D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3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50FC8-58CA-4E0F-88A6-8F30D781DF0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73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4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678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975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320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3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887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4365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515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78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29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08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5B0F5DB-BC4F-4C65-8CBA-4FF14C7A418E}" type="datetimeFigureOut">
              <a:rPr lang="pt-BR" smtClean="0"/>
              <a:t>05/09/2021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686BDE-4996-4305-B493-80B9EA8CF7D0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45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0C7408-95B5-4DB0-95D3-FEEBFDC4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86605"/>
            <a:ext cx="8568952" cy="1054164"/>
          </a:xfrm>
        </p:spPr>
        <p:txBody>
          <a:bodyPr/>
          <a:lstStyle/>
          <a:p>
            <a:r>
              <a:rPr lang="pt-BR" b="1" dirty="0"/>
              <a:t>RESOLUÇÃO SEE Nº 4.256/2020</a:t>
            </a:r>
            <a:endParaRPr lang="pt-BR" b="1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E2458E9-E847-4B50-A53E-BA6ADB695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16832"/>
            <a:ext cx="8208912" cy="432048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4000" b="1" dirty="0" smtClean="0"/>
              <a:t>Educação Especial Inclusiva</a:t>
            </a:r>
          </a:p>
          <a:p>
            <a:pPr marL="0" lvl="0" indent="0">
              <a:buNone/>
            </a:pPr>
            <a:endParaRPr lang="pt-BR" sz="4000" b="1" dirty="0" smtClean="0"/>
          </a:p>
          <a:p>
            <a:pPr marL="0" lvl="0" indent="0">
              <a:buNone/>
            </a:pPr>
            <a:r>
              <a:rPr lang="pt-BR" sz="3200" dirty="0" smtClean="0"/>
              <a:t>“Numa perspectiva democrática, me cabe o dever ético de, combatendo as injustiças, deixar claro que mudar é difícil, mas é possível.”</a:t>
            </a:r>
          </a:p>
          <a:p>
            <a:pPr marL="0" lvl="0" indent="0" algn="r">
              <a:buNone/>
            </a:pPr>
            <a:r>
              <a:rPr lang="pt-BR" sz="3200" dirty="0" smtClean="0"/>
              <a:t>Paulo Freire</a:t>
            </a:r>
          </a:p>
          <a:p>
            <a:pPr lvl="0" algn="ctr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2896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0C7408-95B5-4DB0-95D3-FEEBFDC4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86605"/>
            <a:ext cx="8568952" cy="1054164"/>
          </a:xfrm>
        </p:spPr>
        <p:txBody>
          <a:bodyPr/>
          <a:lstStyle/>
          <a:p>
            <a:r>
              <a:rPr lang="pt-BR" b="1" dirty="0"/>
              <a:t>RESOLUÇÃO SEE Nº 4.256/2020</a:t>
            </a:r>
            <a:endParaRPr lang="pt-BR" b="1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E2458E9-E847-4B50-A53E-BA6ADB695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16832"/>
            <a:ext cx="8208912" cy="432048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3200" b="1" dirty="0" smtClean="0"/>
              <a:t>Educação Especial Inclusiva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/>
              <a:t>G</a:t>
            </a:r>
            <a:r>
              <a:rPr lang="pt-BR" sz="2800" dirty="0" smtClean="0"/>
              <a:t>arante aos alunos o direito de acesso às instituições escolares e ao currículo, sua permanência e percurso escolar com qualidade e a conclusão do ensino.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O AEE (Atendimento Educacional Especializado) deve ser estudado e apropriado por todos os profissionais da escola e que sejam executadas.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A prática pedagógica deve ser INCLUSIVA.  </a:t>
            </a:r>
          </a:p>
          <a:p>
            <a:pPr marL="0" lvl="0" indent="0">
              <a:buNone/>
            </a:pPr>
            <a:endParaRPr lang="pt-B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02526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0C7408-95B5-4DB0-95D3-FEEBFDC4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86605"/>
            <a:ext cx="8568952" cy="1054164"/>
          </a:xfrm>
        </p:spPr>
        <p:txBody>
          <a:bodyPr/>
          <a:lstStyle/>
          <a:p>
            <a:r>
              <a:rPr lang="pt-BR" b="1" dirty="0"/>
              <a:t>RESOLUÇÃO SEE Nº 4.256/2020</a:t>
            </a:r>
            <a:endParaRPr lang="pt-BR" b="1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E2458E9-E847-4B50-A53E-BA6ADB695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72816"/>
            <a:ext cx="8496944" cy="432048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3200" b="1" dirty="0" smtClean="0"/>
              <a:t>Família: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600" dirty="0" smtClean="0"/>
              <a:t>Exigir tratamento diário.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600" dirty="0" smtClean="0"/>
              <a:t>Laudos médicos atualizados.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600" dirty="0" smtClean="0"/>
              <a:t>Relacionamento constante com o Professor de Apoio e com o Prof. da Sala Recurso.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600" dirty="0" smtClean="0"/>
              <a:t>Levar seu filho (a) na Sala Recurso.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600" dirty="0" smtClean="0"/>
              <a:t>Dar apoio a Escola.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600" b="1" dirty="0" smtClean="0"/>
              <a:t>Preenche o relatório: </a:t>
            </a:r>
            <a:r>
              <a:rPr lang="pt-BR" sz="2600" dirty="0" smtClean="0"/>
              <a:t>como é a realidade do aluno em casa (Qual remédio toma? Rotina? Tratamento? Comportamento?)</a:t>
            </a:r>
          </a:p>
          <a:p>
            <a:pPr marL="0" lvl="0" indent="0">
              <a:buNone/>
            </a:pPr>
            <a:endParaRPr lang="pt-B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0397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0C7408-95B5-4DB0-95D3-FEEBFDC4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86605"/>
            <a:ext cx="8568952" cy="1054164"/>
          </a:xfrm>
        </p:spPr>
        <p:txBody>
          <a:bodyPr/>
          <a:lstStyle/>
          <a:p>
            <a:r>
              <a:rPr lang="pt-BR" b="1" dirty="0"/>
              <a:t>RESOLUÇÃO SEE Nº 4.256/2020</a:t>
            </a:r>
            <a:endParaRPr lang="pt-BR" b="1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E2458E9-E847-4B50-A53E-BA6ADB695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8840"/>
            <a:ext cx="8208912" cy="432048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3200" b="1" dirty="0" smtClean="0"/>
              <a:t>Escola: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1 ASB por turno para cada 5 estudantes com atendimento especializado.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O ASB: acompanha no intervalo, ajuda na alimentação, troca e dá banho quando necessário.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Deve adequar e adaptar a condição dos alunos.</a:t>
            </a:r>
          </a:p>
          <a:p>
            <a:pPr marL="0" lvl="0" indent="0">
              <a:buNone/>
            </a:pPr>
            <a:endParaRPr lang="pt-BR" sz="2800" dirty="0" smtClean="0"/>
          </a:p>
          <a:p>
            <a:pPr marL="0" lvl="0" indent="0">
              <a:buNone/>
            </a:pPr>
            <a:endParaRPr lang="pt-B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526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0C7408-95B5-4DB0-95D3-FEEBFDC4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86605"/>
            <a:ext cx="8568952" cy="1054164"/>
          </a:xfrm>
        </p:spPr>
        <p:txBody>
          <a:bodyPr/>
          <a:lstStyle/>
          <a:p>
            <a:r>
              <a:rPr lang="pt-BR" b="1" dirty="0"/>
              <a:t>RESOLUÇÃO SEE Nº 4.256/2020</a:t>
            </a:r>
            <a:endParaRPr lang="pt-BR" b="1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E2458E9-E847-4B50-A53E-BA6ADB695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844824"/>
            <a:ext cx="8136904" cy="432048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3200" b="1" dirty="0" smtClean="0"/>
              <a:t>Sala Recurso: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TODOS os alunos com laudo tem direito à </a:t>
            </a:r>
            <a:r>
              <a:rPr lang="pt-BR" sz="2800" dirty="0"/>
              <a:t>S</a:t>
            </a:r>
            <a:r>
              <a:rPr lang="pt-BR" sz="2800" dirty="0" smtClean="0"/>
              <a:t>ala Recurso.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Diretor: Toda escola que tiver espaço físico DEVE SOLICITAR  a Sala Recurso na Secretaria da Educação.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Professor da </a:t>
            </a:r>
            <a:r>
              <a:rPr lang="pt-BR" sz="2800" dirty="0"/>
              <a:t>S</a:t>
            </a:r>
            <a:r>
              <a:rPr lang="pt-BR" sz="2800" dirty="0" smtClean="0"/>
              <a:t>ala Recurso: 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pt-BR" sz="2800" dirty="0" smtClean="0"/>
              <a:t>solicitar o PDI.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pt-BR" sz="2800" dirty="0" smtClean="0"/>
              <a:t>Fazer o horário de atendimento.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pt-BR" sz="2800" dirty="0" smtClean="0"/>
              <a:t>Solicitar da família a participação dos alunos.</a:t>
            </a:r>
          </a:p>
          <a:p>
            <a:pPr marL="0" lvl="0" indent="0">
              <a:buNone/>
            </a:pPr>
            <a:endParaRPr lang="pt-B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526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0C7408-95B5-4DB0-95D3-FEEBFDC4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86605"/>
            <a:ext cx="8568952" cy="1054164"/>
          </a:xfrm>
        </p:spPr>
        <p:txBody>
          <a:bodyPr/>
          <a:lstStyle/>
          <a:p>
            <a:r>
              <a:rPr lang="pt-BR" b="1" dirty="0"/>
              <a:t>RESOLUÇÃO SEE Nº 4.256/2020</a:t>
            </a:r>
            <a:endParaRPr lang="pt-BR" b="1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E2458E9-E847-4B50-A53E-BA6ADB695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988840"/>
            <a:ext cx="8136904" cy="432048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3200" b="1" dirty="0" smtClean="0"/>
              <a:t>Professor de Apoio: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Ajuda o Professor regente.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Atendimento Complementar.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Ajuda o professor regente a criar ESTRATÉGIAS e METODOLOGIAS para atingir os alunos.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Nem todo aluno pode ter um Prof. de Apoio, precisa ter deficiências múltiplas, comprovado através de laudos e justificativas pedagógicas.</a:t>
            </a:r>
          </a:p>
          <a:p>
            <a:pPr marL="0" lvl="0" indent="0">
              <a:buNone/>
            </a:pPr>
            <a:endParaRPr lang="pt-B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526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0C7408-95B5-4DB0-95D3-FEEBFDC4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86605"/>
            <a:ext cx="8568952" cy="1054164"/>
          </a:xfrm>
        </p:spPr>
        <p:txBody>
          <a:bodyPr/>
          <a:lstStyle/>
          <a:p>
            <a:r>
              <a:rPr lang="pt-BR" b="1" dirty="0"/>
              <a:t>RESOLUÇÃO SEE Nº 4.256/2020</a:t>
            </a:r>
            <a:endParaRPr lang="pt-BR" b="1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E2458E9-E847-4B50-A53E-BA6ADB695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916832"/>
            <a:ext cx="8136904" cy="432048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3200" b="1" dirty="0" smtClean="0"/>
              <a:t>Especialista e Secretária: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Elaborar a Justificativa Pedagógica e encaminhar para a secretária colocar no </a:t>
            </a:r>
            <a:r>
              <a:rPr lang="pt-BR" sz="2800" dirty="0" err="1" smtClean="0"/>
              <a:t>Simade</a:t>
            </a:r>
            <a:r>
              <a:rPr lang="pt-BR" sz="2800" dirty="0" smtClean="0"/>
              <a:t>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b="1" dirty="0" smtClean="0"/>
              <a:t>Justificativa Pedagógica: </a:t>
            </a:r>
            <a:r>
              <a:rPr lang="pt-BR" sz="2800" dirty="0" smtClean="0"/>
              <a:t>elaborar a justificativa após análise: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pt-BR" sz="2400" dirty="0" smtClean="0"/>
              <a:t>Laudos médicos.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pt-BR" sz="2400" dirty="0" smtClean="0"/>
              <a:t>Relato pedagógico dos professores regentes e dos professores de apoio.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pt-BR" sz="2400" dirty="0" smtClean="0"/>
              <a:t>Relato do Prof. da Sala Recurso.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pt-BR" sz="2400" dirty="0" smtClean="0"/>
              <a:t>Entrevista com o responsável.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pt-BR" sz="2800" dirty="0" smtClean="0"/>
          </a:p>
          <a:p>
            <a:pPr marL="0" lvl="0" indent="0">
              <a:buNone/>
            </a:pPr>
            <a:endParaRPr lang="pt-B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526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0C7408-95B5-4DB0-95D3-FEEBFDC4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46644"/>
            <a:ext cx="8568952" cy="1054164"/>
          </a:xfrm>
        </p:spPr>
        <p:txBody>
          <a:bodyPr>
            <a:normAutofit fontScale="90000"/>
          </a:bodyPr>
          <a:lstStyle/>
          <a:p>
            <a:r>
              <a:rPr lang="pt-BR" sz="6700" b="1" dirty="0" smtClean="0"/>
              <a:t>PDI </a:t>
            </a: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(Plano de Desenvolvimento Individual)</a:t>
            </a:r>
            <a:endParaRPr lang="pt-BR" b="1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E2458E9-E847-4B50-A53E-BA6ADB695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8840"/>
            <a:ext cx="8352928" cy="4320480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Caráter Pedagógico.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NÃO É AVALIAÇÃO CLÍNICA.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Fazer no mínimo duas ao ano (julho e dezembro).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b="1" dirty="0" smtClean="0"/>
              <a:t>Responsável:</a:t>
            </a:r>
            <a:r>
              <a:rPr lang="pt-BR" sz="2800" dirty="0" smtClean="0"/>
              <a:t> Especialista (professores regentes, Prof. de apoio e Professor da Sala Recurso). Drive</a:t>
            </a:r>
            <a:r>
              <a:rPr lang="pt-BR" sz="2800" dirty="0"/>
              <a:t> </a:t>
            </a:r>
            <a:r>
              <a:rPr lang="pt-BR" sz="2800" dirty="0" smtClean="0"/>
              <a:t>para que todos consigam preencher.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t-BR" sz="2800" dirty="0" smtClean="0"/>
              <a:t>O PDI </a:t>
            </a:r>
            <a:r>
              <a:rPr lang="pt-BR" sz="2800" b="1" dirty="0" smtClean="0"/>
              <a:t>deveria ser </a:t>
            </a:r>
            <a:r>
              <a:rPr lang="pt-BR" sz="2800" dirty="0" smtClean="0"/>
              <a:t>para todos os alunos que apresentam algum problema na escola.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pt-BR" sz="2800" dirty="0" smtClean="0"/>
          </a:p>
        </p:txBody>
      </p:sp>
    </p:spTree>
    <p:extLst>
      <p:ext uri="{BB962C8B-B14F-4D97-AF65-F5344CB8AC3E}">
        <p14:creationId xmlns:p14="http://schemas.microsoft.com/office/powerpoint/2010/main" val="17526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1" t="10695" r="25000" b="19583"/>
          <a:stretch/>
        </p:blipFill>
        <p:spPr bwMode="auto">
          <a:xfrm>
            <a:off x="755576" y="116632"/>
            <a:ext cx="7920880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10938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2112</TotalTime>
  <Words>450</Words>
  <Application>Microsoft Office PowerPoint</Application>
  <PresentationFormat>Apresentação na tela (4:3)</PresentationFormat>
  <Paragraphs>59</Paragraphs>
  <Slides>9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Retrospectiva</vt:lpstr>
      <vt:lpstr>RESOLUÇÃO SEE Nº 4.256/2020</vt:lpstr>
      <vt:lpstr>RESOLUÇÃO SEE Nº 4.256/2020</vt:lpstr>
      <vt:lpstr>RESOLUÇÃO SEE Nº 4.256/2020</vt:lpstr>
      <vt:lpstr>RESOLUÇÃO SEE Nº 4.256/2020</vt:lpstr>
      <vt:lpstr>RESOLUÇÃO SEE Nº 4.256/2020</vt:lpstr>
      <vt:lpstr>RESOLUÇÃO SEE Nº 4.256/2020</vt:lpstr>
      <vt:lpstr>RESOLUÇÃO SEE Nº 4.256/2020</vt:lpstr>
      <vt:lpstr>PDI  (Plano de Desenvolvimento Individual)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LIVRO DIDÁTICO</dc:title>
  <dc:creator>Home</dc:creator>
  <cp:lastModifiedBy>Ana Maria</cp:lastModifiedBy>
  <cp:revision>168</cp:revision>
  <dcterms:created xsi:type="dcterms:W3CDTF">2020-09-17T14:25:43Z</dcterms:created>
  <dcterms:modified xsi:type="dcterms:W3CDTF">2021-09-05T20:10:10Z</dcterms:modified>
</cp:coreProperties>
</file>