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Montserrat"/>
      <p:regular r:id="rId14"/>
      <p:bold r:id="rId15"/>
      <p:italic r:id="rId16"/>
      <p:boldItalic r:id="rId17"/>
    </p:embeddedFont>
    <p:embeddedFont>
      <p:font typeface="Barlow Medium"/>
      <p:regular r:id="rId18"/>
      <p:bold r:id="rId19"/>
      <p:italic r:id="rId20"/>
      <p:boldItalic r:id="rId21"/>
    </p:embeddedFont>
    <p:embeddedFont>
      <p:font typeface="Barlow ExtraBold"/>
      <p:bold r:id="rId22"/>
      <p:boldItalic r:id="rId23"/>
    </p:embeddedFont>
    <p:embeddedFont>
      <p:font typeface="Barlow"/>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Medium-italic.fntdata"/><Relationship Id="rId22" Type="http://schemas.openxmlformats.org/officeDocument/2006/relationships/font" Target="fonts/BarlowExtraBold-bold.fntdata"/><Relationship Id="rId21" Type="http://schemas.openxmlformats.org/officeDocument/2006/relationships/font" Target="fonts/BarlowMedium-boldItalic.fntdata"/><Relationship Id="rId24" Type="http://schemas.openxmlformats.org/officeDocument/2006/relationships/font" Target="fonts/Barlow-regular.fntdata"/><Relationship Id="rId23" Type="http://schemas.openxmlformats.org/officeDocument/2006/relationships/font" Target="fonts/BarlowExtra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italic.fntdata"/><Relationship Id="rId25" Type="http://schemas.openxmlformats.org/officeDocument/2006/relationships/font" Target="fonts/Barlow-bold.fntdata"/><Relationship Id="rId27" Type="http://schemas.openxmlformats.org/officeDocument/2006/relationships/font" Target="fonts/Barlow-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Montserrat-bold.fntdata"/><Relationship Id="rId14" Type="http://schemas.openxmlformats.org/officeDocument/2006/relationships/font" Target="fonts/Montserrat-regular.fntdata"/><Relationship Id="rId17" Type="http://schemas.openxmlformats.org/officeDocument/2006/relationships/font" Target="fonts/Montserrat-boldItalic.fntdata"/><Relationship Id="rId16" Type="http://schemas.openxmlformats.org/officeDocument/2006/relationships/font" Target="fonts/Montserrat-italic.fntdata"/><Relationship Id="rId19" Type="http://schemas.openxmlformats.org/officeDocument/2006/relationships/font" Target="fonts/BarlowMedium-bold.fntdata"/><Relationship Id="rId18" Type="http://schemas.openxmlformats.org/officeDocument/2006/relationships/font" Target="fonts/Barlow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7" name="Google Shape;4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5c512e7c9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5c512e7c9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d334c8c18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d334c8c18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334c8c18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334c8c18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33a26357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33a2635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02ab1e3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02ab1e3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d02ab1e3e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d02ab1e3e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5c512e7c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5c512e7c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94000" y="545090"/>
            <a:ext cx="6444300" cy="15252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3200"/>
              <a:buFont typeface="Barlow ExtraBold"/>
              <a:buNone/>
              <a:defRPr sz="3200">
                <a:latin typeface="Barlow ExtraBold"/>
                <a:ea typeface="Barlow ExtraBold"/>
                <a:cs typeface="Barlow ExtraBold"/>
                <a:sym typeface="Barlow ExtraBold"/>
              </a:defRPr>
            </a:lvl1pPr>
            <a:lvl2pPr lvl="1"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2pPr>
            <a:lvl3pPr lvl="2"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3pPr>
            <a:lvl4pPr lvl="3"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4pPr>
            <a:lvl5pPr lvl="4"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5pPr>
            <a:lvl6pPr lvl="5"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6pPr>
            <a:lvl7pPr lvl="6"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7pPr>
            <a:lvl8pPr lvl="7"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8pPr>
            <a:lvl9pPr lvl="8" algn="ctr">
              <a:lnSpc>
                <a:spcPct val="150000"/>
              </a:lnSpc>
              <a:spcBef>
                <a:spcPts val="0"/>
              </a:spcBef>
              <a:spcAft>
                <a:spcPts val="0"/>
              </a:spcAft>
              <a:buSzPts val="3200"/>
              <a:buFont typeface="Barlow ExtraBold"/>
              <a:buNone/>
              <a:defRPr sz="3200">
                <a:latin typeface="Barlow ExtraBold"/>
                <a:ea typeface="Barlow ExtraBold"/>
                <a:cs typeface="Barlow ExtraBold"/>
                <a:sym typeface="Barlow ExtraBold"/>
              </a:defRPr>
            </a:lvl9pPr>
          </a:lstStyle>
          <a:p/>
        </p:txBody>
      </p:sp>
      <p:sp>
        <p:nvSpPr>
          <p:cNvPr id="11" name="Google Shape;11;p2"/>
          <p:cNvSpPr txBox="1"/>
          <p:nvPr>
            <p:ph idx="1" type="subTitle"/>
          </p:nvPr>
        </p:nvSpPr>
        <p:spPr>
          <a:xfrm>
            <a:off x="194000" y="2406065"/>
            <a:ext cx="6444300" cy="9768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1pPr>
            <a:lvl2pPr lvl="1"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2pPr>
            <a:lvl3pPr lvl="2"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3pPr>
            <a:lvl4pPr lvl="3"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4pPr>
            <a:lvl5pPr lvl="4"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5pPr>
            <a:lvl6pPr lvl="5"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6pPr>
            <a:lvl7pPr lvl="6"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7pPr>
            <a:lvl8pPr lvl="7"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8pPr>
            <a:lvl9pPr lvl="8" algn="ctr">
              <a:lnSpc>
                <a:spcPct val="115000"/>
              </a:lnSpc>
              <a:spcBef>
                <a:spcPts val="0"/>
              </a:spcBef>
              <a:spcAft>
                <a:spcPts val="0"/>
              </a:spcAft>
              <a:buSzPts val="2200"/>
              <a:buFont typeface="Barlow ExtraBold"/>
              <a:buNone/>
              <a:defRPr sz="2200">
                <a:latin typeface="Barlow ExtraBold"/>
                <a:ea typeface="Barlow ExtraBold"/>
                <a:cs typeface="Barlow ExtraBold"/>
                <a:sym typeface="Barlow ExtraBold"/>
              </a:defRPr>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1266200"/>
            <a:ext cx="8520600" cy="2389200"/>
          </a:xfrm>
          <a:prstGeom prst="rect">
            <a:avLst/>
          </a:prstGeom>
        </p:spPr>
        <p:txBody>
          <a:bodyPr anchorCtr="0" anchor="ctr" bIns="91425" lIns="91425" spcFirstLastPara="1" rIns="91425" wrap="square" tIns="91425">
            <a:noAutofit/>
          </a:bodyPr>
          <a:lstStyle>
            <a:lvl1pPr lvl="0" algn="ctr">
              <a:lnSpc>
                <a:spcPct val="115000"/>
              </a:lnSpc>
              <a:spcBef>
                <a:spcPts val="0"/>
              </a:spcBef>
              <a:spcAft>
                <a:spcPts val="0"/>
              </a:spcAft>
              <a:buSzPts val="4800"/>
              <a:buFont typeface="Barlow"/>
              <a:buNone/>
              <a:defRPr b="1" sz="4800">
                <a:latin typeface="Barlow"/>
                <a:ea typeface="Barlow"/>
                <a:cs typeface="Barlow"/>
                <a:sym typeface="Barlow"/>
              </a:defRPr>
            </a:lvl1pPr>
            <a:lvl2pPr lvl="1" algn="ctr">
              <a:lnSpc>
                <a:spcPct val="115000"/>
              </a:lnSpc>
              <a:spcBef>
                <a:spcPts val="0"/>
              </a:spcBef>
              <a:spcAft>
                <a:spcPts val="0"/>
              </a:spcAft>
              <a:buSzPts val="3000"/>
              <a:buFont typeface="Barlow"/>
              <a:buNone/>
              <a:defRPr b="1" sz="3000">
                <a:latin typeface="Barlow"/>
                <a:ea typeface="Barlow"/>
                <a:cs typeface="Barlow"/>
                <a:sym typeface="Barlow"/>
              </a:defRPr>
            </a:lvl2pPr>
            <a:lvl3pPr lvl="2" algn="ctr">
              <a:lnSpc>
                <a:spcPct val="115000"/>
              </a:lnSpc>
              <a:spcBef>
                <a:spcPts val="0"/>
              </a:spcBef>
              <a:spcAft>
                <a:spcPts val="0"/>
              </a:spcAft>
              <a:buSzPts val="3000"/>
              <a:buFont typeface="Barlow"/>
              <a:buNone/>
              <a:defRPr b="1" sz="3000">
                <a:latin typeface="Barlow"/>
                <a:ea typeface="Barlow"/>
                <a:cs typeface="Barlow"/>
                <a:sym typeface="Barlow"/>
              </a:defRPr>
            </a:lvl3pPr>
            <a:lvl4pPr lvl="3" algn="ctr">
              <a:lnSpc>
                <a:spcPct val="115000"/>
              </a:lnSpc>
              <a:spcBef>
                <a:spcPts val="0"/>
              </a:spcBef>
              <a:spcAft>
                <a:spcPts val="0"/>
              </a:spcAft>
              <a:buSzPts val="3000"/>
              <a:buFont typeface="Barlow"/>
              <a:buNone/>
              <a:defRPr b="1" sz="3000">
                <a:latin typeface="Barlow"/>
                <a:ea typeface="Barlow"/>
                <a:cs typeface="Barlow"/>
                <a:sym typeface="Barlow"/>
              </a:defRPr>
            </a:lvl4pPr>
            <a:lvl5pPr lvl="4" algn="ctr">
              <a:lnSpc>
                <a:spcPct val="115000"/>
              </a:lnSpc>
              <a:spcBef>
                <a:spcPts val="0"/>
              </a:spcBef>
              <a:spcAft>
                <a:spcPts val="0"/>
              </a:spcAft>
              <a:buSzPts val="3000"/>
              <a:buFont typeface="Barlow"/>
              <a:buNone/>
              <a:defRPr b="1" sz="3000">
                <a:latin typeface="Barlow"/>
                <a:ea typeface="Barlow"/>
                <a:cs typeface="Barlow"/>
                <a:sym typeface="Barlow"/>
              </a:defRPr>
            </a:lvl5pPr>
            <a:lvl6pPr lvl="5" algn="ctr">
              <a:lnSpc>
                <a:spcPct val="115000"/>
              </a:lnSpc>
              <a:spcBef>
                <a:spcPts val="0"/>
              </a:spcBef>
              <a:spcAft>
                <a:spcPts val="0"/>
              </a:spcAft>
              <a:buSzPts val="3000"/>
              <a:buFont typeface="Barlow"/>
              <a:buNone/>
              <a:defRPr b="1" sz="3000">
                <a:latin typeface="Barlow"/>
                <a:ea typeface="Barlow"/>
                <a:cs typeface="Barlow"/>
                <a:sym typeface="Barlow"/>
              </a:defRPr>
            </a:lvl6pPr>
            <a:lvl7pPr lvl="6" algn="ctr">
              <a:lnSpc>
                <a:spcPct val="115000"/>
              </a:lnSpc>
              <a:spcBef>
                <a:spcPts val="0"/>
              </a:spcBef>
              <a:spcAft>
                <a:spcPts val="0"/>
              </a:spcAft>
              <a:buSzPts val="3000"/>
              <a:buFont typeface="Barlow"/>
              <a:buNone/>
              <a:defRPr b="1" sz="3000">
                <a:latin typeface="Barlow"/>
                <a:ea typeface="Barlow"/>
                <a:cs typeface="Barlow"/>
                <a:sym typeface="Barlow"/>
              </a:defRPr>
            </a:lvl7pPr>
            <a:lvl8pPr lvl="7" algn="ctr">
              <a:lnSpc>
                <a:spcPct val="115000"/>
              </a:lnSpc>
              <a:spcBef>
                <a:spcPts val="0"/>
              </a:spcBef>
              <a:spcAft>
                <a:spcPts val="0"/>
              </a:spcAft>
              <a:buSzPts val="3000"/>
              <a:buFont typeface="Barlow"/>
              <a:buNone/>
              <a:defRPr b="1" sz="3000">
                <a:latin typeface="Barlow"/>
                <a:ea typeface="Barlow"/>
                <a:cs typeface="Barlow"/>
                <a:sym typeface="Barlow"/>
              </a:defRPr>
            </a:lvl8pPr>
            <a:lvl9pPr lvl="8" algn="ctr">
              <a:lnSpc>
                <a:spcPct val="115000"/>
              </a:lnSpc>
              <a:spcBef>
                <a:spcPts val="0"/>
              </a:spcBef>
              <a:spcAft>
                <a:spcPts val="0"/>
              </a:spcAft>
              <a:buSzPts val="3000"/>
              <a:buFont typeface="Barlow"/>
              <a:buNone/>
              <a:defRPr b="1" sz="3000">
                <a:latin typeface="Barlow"/>
                <a:ea typeface="Barlow"/>
                <a:cs typeface="Barlow"/>
                <a:sym typeface="Barlow"/>
              </a:defRPr>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p:txBody>
      </p:sp>
      <p:sp>
        <p:nvSpPr>
          <p:cNvPr id="18" name="Google Shape;18;p4"/>
          <p:cNvSpPr txBox="1"/>
          <p:nvPr>
            <p:ph idx="1" type="body"/>
          </p:nvPr>
        </p:nvSpPr>
        <p:spPr>
          <a:xfrm>
            <a:off x="311700" y="1152475"/>
            <a:ext cx="8520600" cy="3197400"/>
          </a:xfrm>
          <a:prstGeom prst="rect">
            <a:avLst/>
          </a:prstGeom>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p:txBody>
      </p:sp>
      <p:sp>
        <p:nvSpPr>
          <p:cNvPr id="22" name="Google Shape;22;p5"/>
          <p:cNvSpPr txBox="1"/>
          <p:nvPr>
            <p:ph idx="1" type="body"/>
          </p:nvPr>
        </p:nvSpPr>
        <p:spPr>
          <a:xfrm>
            <a:off x="311700" y="1152475"/>
            <a:ext cx="3999900" cy="322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3" name="Google Shape;23;p5"/>
          <p:cNvSpPr txBox="1"/>
          <p:nvPr>
            <p:ph idx="2" type="body"/>
          </p:nvPr>
        </p:nvSpPr>
        <p:spPr>
          <a:xfrm>
            <a:off x="4832400" y="1152475"/>
            <a:ext cx="3999900" cy="3225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Font typeface="Barlow"/>
              <a:buNone/>
              <a:defRPr b="1">
                <a:latin typeface="Barlow"/>
                <a:ea typeface="Barlow"/>
                <a:cs typeface="Barlow"/>
                <a:sym typeface="Barlow"/>
              </a:defRPr>
            </a:lvl1pPr>
            <a:lvl2pPr lvl="1" algn="ctr">
              <a:spcBef>
                <a:spcPts val="0"/>
              </a:spcBef>
              <a:spcAft>
                <a:spcPts val="0"/>
              </a:spcAft>
              <a:buSzPts val="2800"/>
              <a:buFont typeface="Barlow"/>
              <a:buNone/>
              <a:defRPr b="1">
                <a:latin typeface="Barlow"/>
                <a:ea typeface="Barlow"/>
                <a:cs typeface="Barlow"/>
                <a:sym typeface="Barlow"/>
              </a:defRPr>
            </a:lvl2pPr>
            <a:lvl3pPr lvl="2" algn="ctr">
              <a:spcBef>
                <a:spcPts val="0"/>
              </a:spcBef>
              <a:spcAft>
                <a:spcPts val="0"/>
              </a:spcAft>
              <a:buSzPts val="2800"/>
              <a:buFont typeface="Barlow"/>
              <a:buNone/>
              <a:defRPr b="1">
                <a:latin typeface="Barlow"/>
                <a:ea typeface="Barlow"/>
                <a:cs typeface="Barlow"/>
                <a:sym typeface="Barlow"/>
              </a:defRPr>
            </a:lvl3pPr>
            <a:lvl4pPr lvl="3" algn="ctr">
              <a:spcBef>
                <a:spcPts val="0"/>
              </a:spcBef>
              <a:spcAft>
                <a:spcPts val="0"/>
              </a:spcAft>
              <a:buSzPts val="2800"/>
              <a:buFont typeface="Barlow"/>
              <a:buNone/>
              <a:defRPr b="1">
                <a:latin typeface="Barlow"/>
                <a:ea typeface="Barlow"/>
                <a:cs typeface="Barlow"/>
                <a:sym typeface="Barlow"/>
              </a:defRPr>
            </a:lvl4pPr>
            <a:lvl5pPr lvl="4" algn="ctr">
              <a:spcBef>
                <a:spcPts val="0"/>
              </a:spcBef>
              <a:spcAft>
                <a:spcPts val="0"/>
              </a:spcAft>
              <a:buSzPts val="2800"/>
              <a:buFont typeface="Barlow"/>
              <a:buNone/>
              <a:defRPr b="1">
                <a:latin typeface="Barlow"/>
                <a:ea typeface="Barlow"/>
                <a:cs typeface="Barlow"/>
                <a:sym typeface="Barlow"/>
              </a:defRPr>
            </a:lvl5pPr>
            <a:lvl6pPr lvl="5" algn="ctr">
              <a:spcBef>
                <a:spcPts val="0"/>
              </a:spcBef>
              <a:spcAft>
                <a:spcPts val="0"/>
              </a:spcAft>
              <a:buSzPts val="2800"/>
              <a:buFont typeface="Barlow"/>
              <a:buNone/>
              <a:defRPr b="1">
                <a:latin typeface="Barlow"/>
                <a:ea typeface="Barlow"/>
                <a:cs typeface="Barlow"/>
                <a:sym typeface="Barlow"/>
              </a:defRPr>
            </a:lvl6pPr>
            <a:lvl7pPr lvl="6" algn="ctr">
              <a:spcBef>
                <a:spcPts val="0"/>
              </a:spcBef>
              <a:spcAft>
                <a:spcPts val="0"/>
              </a:spcAft>
              <a:buSzPts val="2800"/>
              <a:buFont typeface="Barlow"/>
              <a:buNone/>
              <a:defRPr b="1">
                <a:latin typeface="Barlow"/>
                <a:ea typeface="Barlow"/>
                <a:cs typeface="Barlow"/>
                <a:sym typeface="Barlow"/>
              </a:defRPr>
            </a:lvl7pPr>
            <a:lvl8pPr lvl="7" algn="ctr">
              <a:spcBef>
                <a:spcPts val="0"/>
              </a:spcBef>
              <a:spcAft>
                <a:spcPts val="0"/>
              </a:spcAft>
              <a:buSzPts val="2800"/>
              <a:buFont typeface="Barlow"/>
              <a:buNone/>
              <a:defRPr b="1">
                <a:latin typeface="Barlow"/>
                <a:ea typeface="Barlow"/>
                <a:cs typeface="Barlow"/>
                <a:sym typeface="Barlow"/>
              </a:defRPr>
            </a:lvl8pPr>
            <a:lvl9pPr lvl="8" algn="ctr">
              <a:spcBef>
                <a:spcPts val="0"/>
              </a:spcBef>
              <a:spcAft>
                <a:spcPts val="0"/>
              </a:spcAft>
              <a:buSzPts val="2800"/>
              <a:buFont typeface="Barlow"/>
              <a:buNone/>
              <a:defRPr b="1">
                <a:latin typeface="Barlow"/>
                <a:ea typeface="Barlow"/>
                <a:cs typeface="Barlow"/>
                <a:sym typeface="Barlow"/>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
        <p:nvSpPr>
          <p:cNvPr id="28" name="Google Shape;28;p6"/>
          <p:cNvSpPr txBox="1"/>
          <p:nvPr>
            <p:ph idx="1" type="body"/>
          </p:nvPr>
        </p:nvSpPr>
        <p:spPr>
          <a:xfrm>
            <a:off x="311700" y="1152475"/>
            <a:ext cx="3999900" cy="3225900"/>
          </a:xfrm>
          <a:prstGeom prst="rect">
            <a:avLst/>
          </a:prstGeom>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rtl="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rtl="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rtl="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rtl="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rtl="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rtl="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rtl="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rtl="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
        <p:nvSpPr>
          <p:cNvPr id="29" name="Google Shape;29;p6"/>
          <p:cNvSpPr txBox="1"/>
          <p:nvPr>
            <p:ph idx="2" type="body"/>
          </p:nvPr>
        </p:nvSpPr>
        <p:spPr>
          <a:xfrm>
            <a:off x="4832400" y="1152475"/>
            <a:ext cx="3999900" cy="3225900"/>
          </a:xfrm>
          <a:prstGeom prst="rect">
            <a:avLst/>
          </a:prstGeom>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Barlow Medium"/>
              <a:buChar char="●"/>
              <a:defRPr sz="1400">
                <a:latin typeface="Barlow Medium"/>
                <a:ea typeface="Barlow Medium"/>
                <a:cs typeface="Barlow Medium"/>
                <a:sym typeface="Barlow Medium"/>
              </a:defRPr>
            </a:lvl1pPr>
            <a:lvl2pPr indent="-317500" lvl="1" marL="914400" rtl="0">
              <a:spcBef>
                <a:spcPts val="1600"/>
              </a:spcBef>
              <a:spcAft>
                <a:spcPts val="0"/>
              </a:spcAft>
              <a:buSzPts val="1400"/>
              <a:buFont typeface="Barlow Medium"/>
              <a:buChar char="○"/>
              <a:defRPr>
                <a:latin typeface="Barlow Medium"/>
                <a:ea typeface="Barlow Medium"/>
                <a:cs typeface="Barlow Medium"/>
                <a:sym typeface="Barlow Medium"/>
              </a:defRPr>
            </a:lvl2pPr>
            <a:lvl3pPr indent="-317500" lvl="2" marL="1371600" rtl="0">
              <a:spcBef>
                <a:spcPts val="1600"/>
              </a:spcBef>
              <a:spcAft>
                <a:spcPts val="0"/>
              </a:spcAft>
              <a:buSzPts val="1400"/>
              <a:buFont typeface="Barlow Medium"/>
              <a:buChar char="■"/>
              <a:defRPr>
                <a:latin typeface="Barlow Medium"/>
                <a:ea typeface="Barlow Medium"/>
                <a:cs typeface="Barlow Medium"/>
                <a:sym typeface="Barlow Medium"/>
              </a:defRPr>
            </a:lvl3pPr>
            <a:lvl4pPr indent="-317500" lvl="3" marL="1828800" rtl="0">
              <a:spcBef>
                <a:spcPts val="1600"/>
              </a:spcBef>
              <a:spcAft>
                <a:spcPts val="0"/>
              </a:spcAft>
              <a:buSzPts val="1400"/>
              <a:buFont typeface="Barlow Medium"/>
              <a:buChar char="●"/>
              <a:defRPr>
                <a:latin typeface="Barlow Medium"/>
                <a:ea typeface="Barlow Medium"/>
                <a:cs typeface="Barlow Medium"/>
                <a:sym typeface="Barlow Medium"/>
              </a:defRPr>
            </a:lvl4pPr>
            <a:lvl5pPr indent="-317500" lvl="4" marL="2286000" rtl="0">
              <a:spcBef>
                <a:spcPts val="1600"/>
              </a:spcBef>
              <a:spcAft>
                <a:spcPts val="0"/>
              </a:spcAft>
              <a:buSzPts val="1400"/>
              <a:buFont typeface="Barlow Medium"/>
              <a:buChar char="○"/>
              <a:defRPr>
                <a:latin typeface="Barlow Medium"/>
                <a:ea typeface="Barlow Medium"/>
                <a:cs typeface="Barlow Medium"/>
                <a:sym typeface="Barlow Medium"/>
              </a:defRPr>
            </a:lvl5pPr>
            <a:lvl6pPr indent="-317500" lvl="5" marL="2743200" rtl="0">
              <a:spcBef>
                <a:spcPts val="1600"/>
              </a:spcBef>
              <a:spcAft>
                <a:spcPts val="0"/>
              </a:spcAft>
              <a:buSzPts val="1400"/>
              <a:buFont typeface="Barlow Medium"/>
              <a:buChar char="■"/>
              <a:defRPr>
                <a:latin typeface="Barlow Medium"/>
                <a:ea typeface="Barlow Medium"/>
                <a:cs typeface="Barlow Medium"/>
                <a:sym typeface="Barlow Medium"/>
              </a:defRPr>
            </a:lvl6pPr>
            <a:lvl7pPr indent="-317500" lvl="6" marL="3200400" rtl="0">
              <a:spcBef>
                <a:spcPts val="1600"/>
              </a:spcBef>
              <a:spcAft>
                <a:spcPts val="0"/>
              </a:spcAft>
              <a:buSzPts val="1400"/>
              <a:buFont typeface="Barlow Medium"/>
              <a:buChar char="●"/>
              <a:defRPr>
                <a:latin typeface="Barlow Medium"/>
                <a:ea typeface="Barlow Medium"/>
                <a:cs typeface="Barlow Medium"/>
                <a:sym typeface="Barlow Medium"/>
              </a:defRPr>
            </a:lvl7pPr>
            <a:lvl8pPr indent="-317500" lvl="7" marL="3657600" rtl="0">
              <a:spcBef>
                <a:spcPts val="1600"/>
              </a:spcBef>
              <a:spcAft>
                <a:spcPts val="0"/>
              </a:spcAft>
              <a:buSzPts val="1400"/>
              <a:buFont typeface="Barlow Medium"/>
              <a:buChar char="○"/>
              <a:defRPr>
                <a:latin typeface="Barlow Medium"/>
                <a:ea typeface="Barlow Medium"/>
                <a:cs typeface="Barlow Medium"/>
                <a:sym typeface="Barlow Medium"/>
              </a:defRPr>
            </a:lvl8pPr>
            <a:lvl9pPr indent="-317500" lvl="8" marL="4114800" rtl="0">
              <a:spcBef>
                <a:spcPts val="1600"/>
              </a:spcBef>
              <a:spcAft>
                <a:spcPts val="1600"/>
              </a:spcAft>
              <a:buSzPts val="1400"/>
              <a:buFont typeface="Barlow Medium"/>
              <a:buChar char="■"/>
              <a:defRPr>
                <a:latin typeface="Barlow Medium"/>
                <a:ea typeface="Barlow Medium"/>
                <a:cs typeface="Barlow Medium"/>
                <a:sym typeface="Barlow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23475" y="624524"/>
            <a:ext cx="2808000" cy="3725400"/>
          </a:xfrm>
          <a:prstGeom prst="rect">
            <a:avLst/>
          </a:prstGeom>
          <a:noFill/>
        </p:spPr>
        <p:txBody>
          <a:bodyPr anchorCtr="0" anchor="ctr" bIns="91425" lIns="91425" spcFirstLastPara="1" rIns="91425" wrap="square" tIns="91425">
            <a:noAutofit/>
          </a:bodyPr>
          <a:lstStyle>
            <a:lvl1pPr lvl="0">
              <a:lnSpc>
                <a:spcPct val="150000"/>
              </a:lnSpc>
              <a:spcBef>
                <a:spcPts val="0"/>
              </a:spcBef>
              <a:spcAft>
                <a:spcPts val="0"/>
              </a:spcAft>
              <a:buSzPts val="2400"/>
              <a:buFont typeface="Barlow"/>
              <a:buNone/>
              <a:defRPr b="1" sz="2400">
                <a:latin typeface="Barlow"/>
                <a:ea typeface="Barlow"/>
                <a:cs typeface="Barlow"/>
                <a:sym typeface="Barlow"/>
              </a:defRPr>
            </a:lvl1pPr>
            <a:lvl2pPr lvl="1">
              <a:lnSpc>
                <a:spcPct val="150000"/>
              </a:lnSpc>
              <a:spcBef>
                <a:spcPts val="0"/>
              </a:spcBef>
              <a:spcAft>
                <a:spcPts val="0"/>
              </a:spcAft>
              <a:buSzPts val="2400"/>
              <a:buFont typeface="Barlow"/>
              <a:buNone/>
              <a:defRPr b="1" sz="2400">
                <a:latin typeface="Barlow"/>
                <a:ea typeface="Barlow"/>
                <a:cs typeface="Barlow"/>
                <a:sym typeface="Barlow"/>
              </a:defRPr>
            </a:lvl2pPr>
            <a:lvl3pPr lvl="2">
              <a:lnSpc>
                <a:spcPct val="150000"/>
              </a:lnSpc>
              <a:spcBef>
                <a:spcPts val="0"/>
              </a:spcBef>
              <a:spcAft>
                <a:spcPts val="0"/>
              </a:spcAft>
              <a:buSzPts val="2400"/>
              <a:buFont typeface="Barlow"/>
              <a:buNone/>
              <a:defRPr b="1" sz="2400">
                <a:latin typeface="Barlow"/>
                <a:ea typeface="Barlow"/>
                <a:cs typeface="Barlow"/>
                <a:sym typeface="Barlow"/>
              </a:defRPr>
            </a:lvl3pPr>
            <a:lvl4pPr lvl="3">
              <a:lnSpc>
                <a:spcPct val="150000"/>
              </a:lnSpc>
              <a:spcBef>
                <a:spcPts val="0"/>
              </a:spcBef>
              <a:spcAft>
                <a:spcPts val="0"/>
              </a:spcAft>
              <a:buSzPts val="2400"/>
              <a:buFont typeface="Barlow"/>
              <a:buNone/>
              <a:defRPr b="1" sz="2400">
                <a:latin typeface="Barlow"/>
                <a:ea typeface="Barlow"/>
                <a:cs typeface="Barlow"/>
                <a:sym typeface="Barlow"/>
              </a:defRPr>
            </a:lvl4pPr>
            <a:lvl5pPr lvl="4">
              <a:lnSpc>
                <a:spcPct val="150000"/>
              </a:lnSpc>
              <a:spcBef>
                <a:spcPts val="0"/>
              </a:spcBef>
              <a:spcAft>
                <a:spcPts val="0"/>
              </a:spcAft>
              <a:buSzPts val="2400"/>
              <a:buFont typeface="Barlow"/>
              <a:buNone/>
              <a:defRPr b="1" sz="2400">
                <a:latin typeface="Barlow"/>
                <a:ea typeface="Barlow"/>
                <a:cs typeface="Barlow"/>
                <a:sym typeface="Barlow"/>
              </a:defRPr>
            </a:lvl5pPr>
            <a:lvl6pPr lvl="5">
              <a:lnSpc>
                <a:spcPct val="150000"/>
              </a:lnSpc>
              <a:spcBef>
                <a:spcPts val="0"/>
              </a:spcBef>
              <a:spcAft>
                <a:spcPts val="0"/>
              </a:spcAft>
              <a:buSzPts val="2400"/>
              <a:buFont typeface="Barlow"/>
              <a:buNone/>
              <a:defRPr b="1" sz="2400">
                <a:latin typeface="Barlow"/>
                <a:ea typeface="Barlow"/>
                <a:cs typeface="Barlow"/>
                <a:sym typeface="Barlow"/>
              </a:defRPr>
            </a:lvl6pPr>
            <a:lvl7pPr lvl="6">
              <a:lnSpc>
                <a:spcPct val="150000"/>
              </a:lnSpc>
              <a:spcBef>
                <a:spcPts val="0"/>
              </a:spcBef>
              <a:spcAft>
                <a:spcPts val="0"/>
              </a:spcAft>
              <a:buSzPts val="2400"/>
              <a:buFont typeface="Barlow"/>
              <a:buNone/>
              <a:defRPr b="1" sz="2400">
                <a:latin typeface="Barlow"/>
                <a:ea typeface="Barlow"/>
                <a:cs typeface="Barlow"/>
                <a:sym typeface="Barlow"/>
              </a:defRPr>
            </a:lvl7pPr>
            <a:lvl8pPr lvl="7">
              <a:lnSpc>
                <a:spcPct val="150000"/>
              </a:lnSpc>
              <a:spcBef>
                <a:spcPts val="0"/>
              </a:spcBef>
              <a:spcAft>
                <a:spcPts val="0"/>
              </a:spcAft>
              <a:buSzPts val="2400"/>
              <a:buFont typeface="Barlow"/>
              <a:buNone/>
              <a:defRPr b="1" sz="2400">
                <a:latin typeface="Barlow"/>
                <a:ea typeface="Barlow"/>
                <a:cs typeface="Barlow"/>
                <a:sym typeface="Barlow"/>
              </a:defRPr>
            </a:lvl8pPr>
            <a:lvl9pPr lvl="8">
              <a:lnSpc>
                <a:spcPct val="150000"/>
              </a:lnSpc>
              <a:spcBef>
                <a:spcPts val="0"/>
              </a:spcBef>
              <a:spcAft>
                <a:spcPts val="0"/>
              </a:spcAft>
              <a:buSzPts val="2400"/>
              <a:buFont typeface="Barlow"/>
              <a:buNone/>
              <a:defRPr b="1" sz="2400">
                <a:latin typeface="Barlow"/>
                <a:ea typeface="Barlow"/>
                <a:cs typeface="Barlow"/>
                <a:sym typeface="Barlow"/>
              </a:defRPr>
            </a:lvl9pPr>
          </a:lstStyle>
          <a:p/>
        </p:txBody>
      </p:sp>
      <p:sp>
        <p:nvSpPr>
          <p:cNvPr id="32" name="Google Shape;32;p7"/>
          <p:cNvSpPr txBox="1"/>
          <p:nvPr>
            <p:ph idx="1" type="body"/>
          </p:nvPr>
        </p:nvSpPr>
        <p:spPr>
          <a:xfrm>
            <a:off x="3460375" y="624550"/>
            <a:ext cx="5461500" cy="3725400"/>
          </a:xfrm>
          <a:prstGeom prst="rect">
            <a:avLst/>
          </a:prstGeom>
          <a:noFill/>
        </p:spPr>
        <p:txBody>
          <a:bodyPr anchorCtr="0" anchor="t" bIns="91425" lIns="91425" spcFirstLastPara="1" rIns="91425" wrap="square" tIns="91425">
            <a:noAutofit/>
          </a:bodyPr>
          <a:lstStyle>
            <a:lvl1pPr indent="-304800" lvl="0" marL="457200">
              <a:spcBef>
                <a:spcPts val="0"/>
              </a:spcBef>
              <a:spcAft>
                <a:spcPts val="0"/>
              </a:spcAft>
              <a:buSzPts val="1200"/>
              <a:buFont typeface="Barlow Medium"/>
              <a:buChar char="●"/>
              <a:defRPr sz="1200">
                <a:latin typeface="Barlow Medium"/>
                <a:ea typeface="Barlow Medium"/>
                <a:cs typeface="Barlow Medium"/>
                <a:sym typeface="Barlow Medium"/>
              </a:defRPr>
            </a:lvl1pPr>
            <a:lvl2pPr indent="-304800" lvl="1" marL="914400">
              <a:spcBef>
                <a:spcPts val="1600"/>
              </a:spcBef>
              <a:spcAft>
                <a:spcPts val="0"/>
              </a:spcAft>
              <a:buSzPts val="1200"/>
              <a:buFont typeface="Barlow Medium"/>
              <a:buChar char="○"/>
              <a:defRPr sz="1200">
                <a:latin typeface="Barlow Medium"/>
                <a:ea typeface="Barlow Medium"/>
                <a:cs typeface="Barlow Medium"/>
                <a:sym typeface="Barlow Medium"/>
              </a:defRPr>
            </a:lvl2pPr>
            <a:lvl3pPr indent="-304800" lvl="2" marL="1371600">
              <a:spcBef>
                <a:spcPts val="1600"/>
              </a:spcBef>
              <a:spcAft>
                <a:spcPts val="0"/>
              </a:spcAft>
              <a:buSzPts val="1200"/>
              <a:buFont typeface="Barlow Medium"/>
              <a:buChar char="■"/>
              <a:defRPr sz="1200">
                <a:latin typeface="Barlow Medium"/>
                <a:ea typeface="Barlow Medium"/>
                <a:cs typeface="Barlow Medium"/>
                <a:sym typeface="Barlow Medium"/>
              </a:defRPr>
            </a:lvl3pPr>
            <a:lvl4pPr indent="-304800" lvl="3" marL="1828800">
              <a:spcBef>
                <a:spcPts val="1600"/>
              </a:spcBef>
              <a:spcAft>
                <a:spcPts val="0"/>
              </a:spcAft>
              <a:buSzPts val="1200"/>
              <a:buFont typeface="Barlow Medium"/>
              <a:buChar char="●"/>
              <a:defRPr sz="1200">
                <a:latin typeface="Barlow Medium"/>
                <a:ea typeface="Barlow Medium"/>
                <a:cs typeface="Barlow Medium"/>
                <a:sym typeface="Barlow Medium"/>
              </a:defRPr>
            </a:lvl4pPr>
            <a:lvl5pPr indent="-304800" lvl="4" marL="2286000">
              <a:spcBef>
                <a:spcPts val="1600"/>
              </a:spcBef>
              <a:spcAft>
                <a:spcPts val="0"/>
              </a:spcAft>
              <a:buSzPts val="1200"/>
              <a:buFont typeface="Barlow Medium"/>
              <a:buChar char="○"/>
              <a:defRPr sz="1200">
                <a:latin typeface="Barlow Medium"/>
                <a:ea typeface="Barlow Medium"/>
                <a:cs typeface="Barlow Medium"/>
                <a:sym typeface="Barlow Medium"/>
              </a:defRPr>
            </a:lvl5pPr>
            <a:lvl6pPr indent="-304800" lvl="5" marL="2743200">
              <a:spcBef>
                <a:spcPts val="1600"/>
              </a:spcBef>
              <a:spcAft>
                <a:spcPts val="0"/>
              </a:spcAft>
              <a:buSzPts val="1200"/>
              <a:buFont typeface="Barlow Medium"/>
              <a:buChar char="■"/>
              <a:defRPr sz="1200">
                <a:latin typeface="Barlow Medium"/>
                <a:ea typeface="Barlow Medium"/>
                <a:cs typeface="Barlow Medium"/>
                <a:sym typeface="Barlow Medium"/>
              </a:defRPr>
            </a:lvl6pPr>
            <a:lvl7pPr indent="-304800" lvl="6" marL="3200400">
              <a:spcBef>
                <a:spcPts val="1600"/>
              </a:spcBef>
              <a:spcAft>
                <a:spcPts val="0"/>
              </a:spcAft>
              <a:buSzPts val="1200"/>
              <a:buFont typeface="Barlow Medium"/>
              <a:buChar char="●"/>
              <a:defRPr sz="1200">
                <a:latin typeface="Barlow Medium"/>
                <a:ea typeface="Barlow Medium"/>
                <a:cs typeface="Barlow Medium"/>
                <a:sym typeface="Barlow Medium"/>
              </a:defRPr>
            </a:lvl7pPr>
            <a:lvl8pPr indent="-304800" lvl="7" marL="3657600">
              <a:spcBef>
                <a:spcPts val="1600"/>
              </a:spcBef>
              <a:spcAft>
                <a:spcPts val="0"/>
              </a:spcAft>
              <a:buSzPts val="1200"/>
              <a:buFont typeface="Barlow Medium"/>
              <a:buChar char="○"/>
              <a:defRPr sz="1200">
                <a:latin typeface="Barlow Medium"/>
                <a:ea typeface="Barlow Medium"/>
                <a:cs typeface="Barlow Medium"/>
                <a:sym typeface="Barlow Medium"/>
              </a:defRPr>
            </a:lvl8pPr>
            <a:lvl9pPr indent="-304800" lvl="8" marL="4114800">
              <a:spcBef>
                <a:spcPts val="1600"/>
              </a:spcBef>
              <a:spcAft>
                <a:spcPts val="1600"/>
              </a:spcAft>
              <a:buSzPts val="1200"/>
              <a:buFont typeface="Barlow Medium"/>
              <a:buChar char="■"/>
              <a:defRPr sz="1200">
                <a:latin typeface="Barlow Medium"/>
                <a:ea typeface="Barlow Medium"/>
                <a:cs typeface="Barlow Medium"/>
                <a:sym typeface="Barlow Medium"/>
              </a:defRPr>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682650"/>
            <a:ext cx="6367800" cy="3636900"/>
          </a:xfrm>
          <a:prstGeom prst="rect">
            <a:avLst/>
          </a:prstGeom>
        </p:spPr>
        <p:txBody>
          <a:bodyPr anchorCtr="0" anchor="ctr" bIns="91425" lIns="91425" spcFirstLastPara="1" rIns="91425" wrap="square" tIns="91425">
            <a:noAutofit/>
          </a:bodyPr>
          <a:lstStyle>
            <a:lvl1pPr lvl="0">
              <a:lnSpc>
                <a:spcPct val="115000"/>
              </a:lnSpc>
              <a:spcBef>
                <a:spcPts val="0"/>
              </a:spcBef>
              <a:spcAft>
                <a:spcPts val="0"/>
              </a:spcAft>
              <a:buSzPts val="3600"/>
              <a:buFont typeface="Barlow"/>
              <a:buNone/>
              <a:defRPr b="1" sz="3600">
                <a:latin typeface="Barlow"/>
                <a:ea typeface="Barlow"/>
                <a:cs typeface="Barlow"/>
                <a:sym typeface="Barlow"/>
              </a:defRPr>
            </a:lvl1pPr>
            <a:lvl2pPr lvl="1">
              <a:lnSpc>
                <a:spcPct val="115000"/>
              </a:lnSpc>
              <a:spcBef>
                <a:spcPts val="0"/>
              </a:spcBef>
              <a:spcAft>
                <a:spcPts val="0"/>
              </a:spcAft>
              <a:buSzPts val="4800"/>
              <a:buFont typeface="Barlow"/>
              <a:buNone/>
              <a:defRPr b="1" sz="4800">
                <a:latin typeface="Barlow"/>
                <a:ea typeface="Barlow"/>
                <a:cs typeface="Barlow"/>
                <a:sym typeface="Barlow"/>
              </a:defRPr>
            </a:lvl2pPr>
            <a:lvl3pPr lvl="2">
              <a:lnSpc>
                <a:spcPct val="115000"/>
              </a:lnSpc>
              <a:spcBef>
                <a:spcPts val="0"/>
              </a:spcBef>
              <a:spcAft>
                <a:spcPts val="0"/>
              </a:spcAft>
              <a:buSzPts val="4800"/>
              <a:buFont typeface="Barlow"/>
              <a:buNone/>
              <a:defRPr b="1" sz="4800">
                <a:latin typeface="Barlow"/>
                <a:ea typeface="Barlow"/>
                <a:cs typeface="Barlow"/>
                <a:sym typeface="Barlow"/>
              </a:defRPr>
            </a:lvl3pPr>
            <a:lvl4pPr lvl="3">
              <a:lnSpc>
                <a:spcPct val="115000"/>
              </a:lnSpc>
              <a:spcBef>
                <a:spcPts val="0"/>
              </a:spcBef>
              <a:spcAft>
                <a:spcPts val="0"/>
              </a:spcAft>
              <a:buSzPts val="4800"/>
              <a:buFont typeface="Barlow"/>
              <a:buNone/>
              <a:defRPr b="1" sz="4800">
                <a:latin typeface="Barlow"/>
                <a:ea typeface="Barlow"/>
                <a:cs typeface="Barlow"/>
                <a:sym typeface="Barlow"/>
              </a:defRPr>
            </a:lvl4pPr>
            <a:lvl5pPr lvl="4">
              <a:lnSpc>
                <a:spcPct val="115000"/>
              </a:lnSpc>
              <a:spcBef>
                <a:spcPts val="0"/>
              </a:spcBef>
              <a:spcAft>
                <a:spcPts val="0"/>
              </a:spcAft>
              <a:buSzPts val="4800"/>
              <a:buFont typeface="Barlow"/>
              <a:buNone/>
              <a:defRPr b="1" sz="4800">
                <a:latin typeface="Barlow"/>
                <a:ea typeface="Barlow"/>
                <a:cs typeface="Barlow"/>
                <a:sym typeface="Barlow"/>
              </a:defRPr>
            </a:lvl5pPr>
            <a:lvl6pPr lvl="5">
              <a:lnSpc>
                <a:spcPct val="115000"/>
              </a:lnSpc>
              <a:spcBef>
                <a:spcPts val="0"/>
              </a:spcBef>
              <a:spcAft>
                <a:spcPts val="0"/>
              </a:spcAft>
              <a:buSzPts val="4800"/>
              <a:buFont typeface="Barlow"/>
              <a:buNone/>
              <a:defRPr b="1" sz="4800">
                <a:latin typeface="Barlow"/>
                <a:ea typeface="Barlow"/>
                <a:cs typeface="Barlow"/>
                <a:sym typeface="Barlow"/>
              </a:defRPr>
            </a:lvl6pPr>
            <a:lvl7pPr lvl="6">
              <a:lnSpc>
                <a:spcPct val="115000"/>
              </a:lnSpc>
              <a:spcBef>
                <a:spcPts val="0"/>
              </a:spcBef>
              <a:spcAft>
                <a:spcPts val="0"/>
              </a:spcAft>
              <a:buSzPts val="4800"/>
              <a:buFont typeface="Barlow"/>
              <a:buNone/>
              <a:defRPr b="1" sz="4800">
                <a:latin typeface="Barlow"/>
                <a:ea typeface="Barlow"/>
                <a:cs typeface="Barlow"/>
                <a:sym typeface="Barlow"/>
              </a:defRPr>
            </a:lvl7pPr>
            <a:lvl8pPr lvl="7">
              <a:lnSpc>
                <a:spcPct val="115000"/>
              </a:lnSpc>
              <a:spcBef>
                <a:spcPts val="0"/>
              </a:spcBef>
              <a:spcAft>
                <a:spcPts val="0"/>
              </a:spcAft>
              <a:buSzPts val="4800"/>
              <a:buFont typeface="Barlow"/>
              <a:buNone/>
              <a:defRPr b="1" sz="4800">
                <a:latin typeface="Barlow"/>
                <a:ea typeface="Barlow"/>
                <a:cs typeface="Barlow"/>
                <a:sym typeface="Barlow"/>
              </a:defRPr>
            </a:lvl8pPr>
            <a:lvl9pPr lvl="8">
              <a:lnSpc>
                <a:spcPct val="115000"/>
              </a:lnSpc>
              <a:spcBef>
                <a:spcPts val="0"/>
              </a:spcBef>
              <a:spcAft>
                <a:spcPts val="0"/>
              </a:spcAft>
              <a:buSzPts val="4800"/>
              <a:buFont typeface="Barlow"/>
              <a:buNone/>
              <a:defRPr b="1" sz="4800">
                <a:latin typeface="Barlow"/>
                <a:ea typeface="Barlow"/>
                <a:cs typeface="Barlow"/>
                <a:sym typeface="Barlow"/>
              </a:defRPr>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918050"/>
            <a:ext cx="4045200" cy="2271600"/>
          </a:xfrm>
          <a:prstGeom prst="rect">
            <a:avLst/>
          </a:prstGeom>
          <a:noFill/>
        </p:spPr>
        <p:txBody>
          <a:bodyPr anchorCtr="0" anchor="ctr" bIns="91425" lIns="91425" spcFirstLastPara="1" rIns="91425" wrap="square" tIns="91425">
            <a:noAutofit/>
          </a:bodyPr>
          <a:lstStyle>
            <a:lvl1pPr lvl="0" algn="ctr">
              <a:lnSpc>
                <a:spcPct val="150000"/>
              </a:lnSpc>
              <a:spcBef>
                <a:spcPts val="0"/>
              </a:spcBef>
              <a:spcAft>
                <a:spcPts val="0"/>
              </a:spcAft>
              <a:buSzPts val="3000"/>
              <a:buFont typeface="Barlow"/>
              <a:buNone/>
              <a:defRPr b="1" sz="3000">
                <a:latin typeface="Barlow"/>
                <a:ea typeface="Barlow"/>
                <a:cs typeface="Barlow"/>
                <a:sym typeface="Barlow"/>
              </a:defRPr>
            </a:lvl1pPr>
            <a:lvl2pPr lvl="1" algn="ctr">
              <a:lnSpc>
                <a:spcPct val="150000"/>
              </a:lnSpc>
              <a:spcBef>
                <a:spcPts val="0"/>
              </a:spcBef>
              <a:spcAft>
                <a:spcPts val="0"/>
              </a:spcAft>
              <a:buSzPts val="4200"/>
              <a:buNone/>
              <a:defRPr sz="4200"/>
            </a:lvl2pPr>
            <a:lvl3pPr lvl="2" algn="ctr">
              <a:lnSpc>
                <a:spcPct val="150000"/>
              </a:lnSpc>
              <a:spcBef>
                <a:spcPts val="0"/>
              </a:spcBef>
              <a:spcAft>
                <a:spcPts val="0"/>
              </a:spcAft>
              <a:buSzPts val="4200"/>
              <a:buNone/>
              <a:defRPr sz="4200"/>
            </a:lvl3pPr>
            <a:lvl4pPr lvl="3" algn="ctr">
              <a:lnSpc>
                <a:spcPct val="150000"/>
              </a:lnSpc>
              <a:spcBef>
                <a:spcPts val="0"/>
              </a:spcBef>
              <a:spcAft>
                <a:spcPts val="0"/>
              </a:spcAft>
              <a:buSzPts val="4200"/>
              <a:buNone/>
              <a:defRPr sz="4200"/>
            </a:lvl4pPr>
            <a:lvl5pPr lvl="4" algn="ctr">
              <a:lnSpc>
                <a:spcPct val="150000"/>
              </a:lnSpc>
              <a:spcBef>
                <a:spcPts val="0"/>
              </a:spcBef>
              <a:spcAft>
                <a:spcPts val="0"/>
              </a:spcAft>
              <a:buSzPts val="4200"/>
              <a:buNone/>
              <a:defRPr sz="4200"/>
            </a:lvl5pPr>
            <a:lvl6pPr lvl="5" algn="ctr">
              <a:lnSpc>
                <a:spcPct val="150000"/>
              </a:lnSpc>
              <a:spcBef>
                <a:spcPts val="0"/>
              </a:spcBef>
              <a:spcAft>
                <a:spcPts val="0"/>
              </a:spcAft>
              <a:buSzPts val="4200"/>
              <a:buNone/>
              <a:defRPr sz="4200"/>
            </a:lvl6pPr>
            <a:lvl7pPr lvl="6" algn="ctr">
              <a:lnSpc>
                <a:spcPct val="150000"/>
              </a:lnSpc>
              <a:spcBef>
                <a:spcPts val="0"/>
              </a:spcBef>
              <a:spcAft>
                <a:spcPts val="0"/>
              </a:spcAft>
              <a:buSzPts val="4200"/>
              <a:buNone/>
              <a:defRPr sz="4200"/>
            </a:lvl7pPr>
            <a:lvl8pPr lvl="7" algn="ctr">
              <a:lnSpc>
                <a:spcPct val="150000"/>
              </a:lnSpc>
              <a:spcBef>
                <a:spcPts val="0"/>
              </a:spcBef>
              <a:spcAft>
                <a:spcPts val="0"/>
              </a:spcAft>
              <a:buSzPts val="4200"/>
              <a:buNone/>
              <a:defRPr sz="4200"/>
            </a:lvl8pPr>
            <a:lvl9pPr lvl="8" algn="ctr">
              <a:lnSpc>
                <a:spcPct val="150000"/>
              </a:lnSpc>
              <a:spcBef>
                <a:spcPts val="0"/>
              </a:spcBef>
              <a:spcAft>
                <a:spcPts val="0"/>
              </a:spcAft>
              <a:buSzPts val="4200"/>
              <a:buNone/>
              <a:defRPr sz="4200"/>
            </a:lvl9pPr>
          </a:lstStyle>
          <a:p/>
        </p:txBody>
      </p:sp>
      <p:sp>
        <p:nvSpPr>
          <p:cNvPr id="40" name="Google Shape;40;p9"/>
          <p:cNvSpPr txBox="1"/>
          <p:nvPr>
            <p:ph idx="1" type="subTitle"/>
          </p:nvPr>
        </p:nvSpPr>
        <p:spPr>
          <a:xfrm>
            <a:off x="265500" y="3488875"/>
            <a:ext cx="4045200" cy="1235100"/>
          </a:xfrm>
          <a:prstGeom prst="rect">
            <a:avLst/>
          </a:prstGeom>
          <a:noFill/>
        </p:spPr>
        <p:txBody>
          <a:bodyPr anchorCtr="0" anchor="ctr" bIns="91425" lIns="91425" spcFirstLastPara="1" rIns="91425" wrap="square" tIns="91425">
            <a:noAutofit/>
          </a:bodyPr>
          <a:lstStyle>
            <a:lvl1pPr lvl="0"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1pPr>
            <a:lvl2pPr lvl="1"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2pPr>
            <a:lvl3pPr lvl="2"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3pPr>
            <a:lvl4pPr lvl="3"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4pPr>
            <a:lvl5pPr lvl="4"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5pPr>
            <a:lvl6pPr lvl="5"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6pPr>
            <a:lvl7pPr lvl="6"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7pPr>
            <a:lvl8pPr lvl="7"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8pPr>
            <a:lvl9pPr lvl="8" algn="ctr">
              <a:lnSpc>
                <a:spcPct val="150000"/>
              </a:lnSpc>
              <a:spcBef>
                <a:spcPts val="0"/>
              </a:spcBef>
              <a:spcAft>
                <a:spcPts val="0"/>
              </a:spcAft>
              <a:buSzPts val="2100"/>
              <a:buFont typeface="Barlow Medium"/>
              <a:buNone/>
              <a:defRPr sz="2100">
                <a:latin typeface="Barlow Medium"/>
                <a:ea typeface="Barlow Medium"/>
                <a:cs typeface="Barlow Medium"/>
                <a:sym typeface="Barlow Medium"/>
              </a:defRPr>
            </a:lvl9pPr>
          </a:lstStyle>
          <a:p/>
        </p:txBody>
      </p:sp>
      <p:sp>
        <p:nvSpPr>
          <p:cNvPr id="41" name="Google Shape;41;p9"/>
          <p:cNvSpPr txBox="1"/>
          <p:nvPr>
            <p:ph idx="2" type="body"/>
          </p:nvPr>
        </p:nvSpPr>
        <p:spPr>
          <a:xfrm>
            <a:off x="4939500" y="164775"/>
            <a:ext cx="3837000" cy="4559100"/>
          </a:xfrm>
          <a:prstGeom prst="rect">
            <a:avLst/>
          </a:prstGeom>
          <a:noFill/>
        </p:spPr>
        <p:txBody>
          <a:bodyPr anchorCtr="0" anchor="t" bIns="91425" lIns="91425" spcFirstLastPara="1" rIns="91425" wrap="square" tIns="91425">
            <a:noAutofit/>
          </a:bodyPr>
          <a:lstStyle>
            <a:lvl1pPr indent="-304800" lvl="0" marL="457200">
              <a:spcBef>
                <a:spcPts val="0"/>
              </a:spcBef>
              <a:spcAft>
                <a:spcPts val="0"/>
              </a:spcAft>
              <a:buSzPts val="1200"/>
              <a:buFont typeface="Barlow Medium"/>
              <a:buChar char="●"/>
              <a:defRPr sz="1200">
                <a:latin typeface="Barlow Medium"/>
                <a:ea typeface="Barlow Medium"/>
                <a:cs typeface="Barlow Medium"/>
                <a:sym typeface="Barlow Medium"/>
              </a:defRPr>
            </a:lvl1pPr>
            <a:lvl2pPr indent="-304800" lvl="1" marL="914400">
              <a:spcBef>
                <a:spcPts val="1600"/>
              </a:spcBef>
              <a:spcAft>
                <a:spcPts val="0"/>
              </a:spcAft>
              <a:buSzPts val="1200"/>
              <a:buFont typeface="Barlow Medium"/>
              <a:buChar char="○"/>
              <a:defRPr sz="1200">
                <a:latin typeface="Barlow Medium"/>
                <a:ea typeface="Barlow Medium"/>
                <a:cs typeface="Barlow Medium"/>
                <a:sym typeface="Barlow Medium"/>
              </a:defRPr>
            </a:lvl2pPr>
            <a:lvl3pPr indent="-304800" lvl="2" marL="1371600">
              <a:spcBef>
                <a:spcPts val="1600"/>
              </a:spcBef>
              <a:spcAft>
                <a:spcPts val="0"/>
              </a:spcAft>
              <a:buSzPts val="1200"/>
              <a:buFont typeface="Barlow Medium"/>
              <a:buChar char="■"/>
              <a:defRPr sz="1200">
                <a:latin typeface="Barlow Medium"/>
                <a:ea typeface="Barlow Medium"/>
                <a:cs typeface="Barlow Medium"/>
                <a:sym typeface="Barlow Medium"/>
              </a:defRPr>
            </a:lvl3pPr>
            <a:lvl4pPr indent="-304800" lvl="3" marL="1828800">
              <a:spcBef>
                <a:spcPts val="1600"/>
              </a:spcBef>
              <a:spcAft>
                <a:spcPts val="0"/>
              </a:spcAft>
              <a:buSzPts val="1200"/>
              <a:buFont typeface="Barlow Medium"/>
              <a:buChar char="●"/>
              <a:defRPr sz="1200">
                <a:latin typeface="Barlow Medium"/>
                <a:ea typeface="Barlow Medium"/>
                <a:cs typeface="Barlow Medium"/>
                <a:sym typeface="Barlow Medium"/>
              </a:defRPr>
            </a:lvl4pPr>
            <a:lvl5pPr indent="-304800" lvl="4" marL="2286000">
              <a:spcBef>
                <a:spcPts val="1600"/>
              </a:spcBef>
              <a:spcAft>
                <a:spcPts val="0"/>
              </a:spcAft>
              <a:buSzPts val="1200"/>
              <a:buFont typeface="Barlow Medium"/>
              <a:buChar char="○"/>
              <a:defRPr sz="1200">
                <a:latin typeface="Barlow Medium"/>
                <a:ea typeface="Barlow Medium"/>
                <a:cs typeface="Barlow Medium"/>
                <a:sym typeface="Barlow Medium"/>
              </a:defRPr>
            </a:lvl5pPr>
            <a:lvl6pPr indent="-304800" lvl="5" marL="2743200">
              <a:spcBef>
                <a:spcPts val="1600"/>
              </a:spcBef>
              <a:spcAft>
                <a:spcPts val="0"/>
              </a:spcAft>
              <a:buSzPts val="1200"/>
              <a:buFont typeface="Barlow Medium"/>
              <a:buChar char="■"/>
              <a:defRPr sz="1200">
                <a:latin typeface="Barlow Medium"/>
                <a:ea typeface="Barlow Medium"/>
                <a:cs typeface="Barlow Medium"/>
                <a:sym typeface="Barlow Medium"/>
              </a:defRPr>
            </a:lvl6pPr>
            <a:lvl7pPr indent="-304800" lvl="6" marL="3200400">
              <a:spcBef>
                <a:spcPts val="1600"/>
              </a:spcBef>
              <a:spcAft>
                <a:spcPts val="0"/>
              </a:spcAft>
              <a:buSzPts val="1200"/>
              <a:buFont typeface="Barlow Medium"/>
              <a:buChar char="●"/>
              <a:defRPr sz="1200">
                <a:latin typeface="Barlow Medium"/>
                <a:ea typeface="Barlow Medium"/>
                <a:cs typeface="Barlow Medium"/>
                <a:sym typeface="Barlow Medium"/>
              </a:defRPr>
            </a:lvl7pPr>
            <a:lvl8pPr indent="-304800" lvl="7" marL="3657600">
              <a:spcBef>
                <a:spcPts val="1600"/>
              </a:spcBef>
              <a:spcAft>
                <a:spcPts val="0"/>
              </a:spcAft>
              <a:buSzPts val="1200"/>
              <a:buFont typeface="Barlow Medium"/>
              <a:buChar char="○"/>
              <a:defRPr sz="1200">
                <a:latin typeface="Barlow Medium"/>
                <a:ea typeface="Barlow Medium"/>
                <a:cs typeface="Barlow Medium"/>
                <a:sym typeface="Barlow Medium"/>
              </a:defRPr>
            </a:lvl8pPr>
            <a:lvl9pPr indent="-304800" lvl="8" marL="4114800">
              <a:spcBef>
                <a:spcPts val="1600"/>
              </a:spcBef>
              <a:spcAft>
                <a:spcPts val="1600"/>
              </a:spcAft>
              <a:buSzPts val="1200"/>
              <a:buFont typeface="Barlow Medium"/>
              <a:buChar char="■"/>
              <a:defRPr sz="1200">
                <a:latin typeface="Barlow Medium"/>
                <a:ea typeface="Barlow Medium"/>
                <a:cs typeface="Barlow Medium"/>
                <a:sym typeface="Barlow Medium"/>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phet.colorado.edu/pt_B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cdcc.sc.usp.br/quimica/galeria/lavoisier.html" TargetMode="External"/><Relationship Id="rId4" Type="http://schemas.openxmlformats.org/officeDocument/2006/relationships/hyperlink" Target="https://phet.colorado.edu/sims/html/balancing-chemical-equations/latest/balancing-chemical-equations_pt_BR.html" TargetMode="External"/><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phet.colorado.edu/pt_BR/" TargetMode="External"/><Relationship Id="rId4" Type="http://schemas.openxmlformats.org/officeDocument/2006/relationships/hyperlink" Target="https://phet.colorado.edu/pt_B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relle.ufsc.br/labs/13"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1"/>
          <p:cNvSpPr txBox="1"/>
          <p:nvPr>
            <p:ph type="ctrTitle"/>
          </p:nvPr>
        </p:nvSpPr>
        <p:spPr>
          <a:xfrm>
            <a:off x="194000" y="545090"/>
            <a:ext cx="6444300" cy="1525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pt-BR">
                <a:latin typeface="Montserrat"/>
                <a:ea typeface="Montserrat"/>
                <a:cs typeface="Montserrat"/>
                <a:sym typeface="Montserrat"/>
              </a:rPr>
              <a:t>Sugestão de Atividades Práticas</a:t>
            </a:r>
            <a:endParaRPr b="1">
              <a:latin typeface="Montserrat"/>
              <a:ea typeface="Montserrat"/>
              <a:cs typeface="Montserrat"/>
              <a:sym typeface="Montserrat"/>
            </a:endParaRPr>
          </a:p>
        </p:txBody>
      </p:sp>
      <p:sp>
        <p:nvSpPr>
          <p:cNvPr id="50" name="Google Shape;50;p11"/>
          <p:cNvSpPr txBox="1"/>
          <p:nvPr>
            <p:ph idx="1" type="subTitle"/>
          </p:nvPr>
        </p:nvSpPr>
        <p:spPr>
          <a:xfrm>
            <a:off x="194000" y="2424825"/>
            <a:ext cx="6179100" cy="976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pt-BR"/>
              <a:t>Ciências da Natureza e suas Tecnologias</a:t>
            </a:r>
            <a:endParaRPr/>
          </a:p>
          <a:p>
            <a:pPr indent="0" lvl="0" marL="0" rtl="0" algn="r">
              <a:spcBef>
                <a:spcPts val="0"/>
              </a:spcBef>
              <a:spcAft>
                <a:spcPts val="0"/>
              </a:spcAft>
              <a:buNone/>
            </a:pPr>
            <a:r>
              <a:rPr lang="pt-BR"/>
              <a:t>Química e Física</a:t>
            </a:r>
            <a:endParaRPr/>
          </a:p>
        </p:txBody>
      </p:sp>
      <p:sp>
        <p:nvSpPr>
          <p:cNvPr id="51" name="Google Shape;51;p11"/>
          <p:cNvSpPr txBox="1"/>
          <p:nvPr/>
        </p:nvSpPr>
        <p:spPr>
          <a:xfrm>
            <a:off x="7064400" y="3881400"/>
            <a:ext cx="2079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a:t>Analistas Educacionais:</a:t>
            </a:r>
            <a:endParaRPr b="1"/>
          </a:p>
          <a:p>
            <a:pPr indent="0" lvl="0" marL="0" rtl="0" algn="l">
              <a:spcBef>
                <a:spcPts val="0"/>
              </a:spcBef>
              <a:spcAft>
                <a:spcPts val="0"/>
              </a:spcAft>
              <a:buNone/>
            </a:pPr>
            <a:r>
              <a:rPr lang="pt-BR"/>
              <a:t>Ana Lúcia </a:t>
            </a:r>
            <a:endParaRPr/>
          </a:p>
          <a:p>
            <a:pPr indent="0" lvl="0" marL="0" rtl="0" algn="l">
              <a:spcBef>
                <a:spcPts val="0"/>
              </a:spcBef>
              <a:spcAft>
                <a:spcPts val="0"/>
              </a:spcAft>
              <a:buNone/>
            </a:pPr>
            <a:r>
              <a:rPr lang="pt-BR"/>
              <a:t>Elisa</a:t>
            </a:r>
            <a:endParaRPr/>
          </a:p>
          <a:p>
            <a:pPr indent="0" lvl="0" marL="0" rtl="0" algn="l">
              <a:spcBef>
                <a:spcPts val="0"/>
              </a:spcBef>
              <a:spcAft>
                <a:spcPts val="0"/>
              </a:spcAft>
              <a:buNone/>
            </a:pPr>
            <a:r>
              <a:rPr lang="pt-BR"/>
              <a:t>Cecília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type="title"/>
          </p:nvPr>
        </p:nvSpPr>
        <p:spPr>
          <a:xfrm>
            <a:off x="311700" y="343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Atividade de Química</a:t>
            </a:r>
            <a:endParaRPr/>
          </a:p>
        </p:txBody>
      </p:sp>
      <p:sp>
        <p:nvSpPr>
          <p:cNvPr id="57" name="Google Shape;57;p12"/>
          <p:cNvSpPr txBox="1"/>
          <p:nvPr>
            <p:ph idx="1" type="body"/>
          </p:nvPr>
        </p:nvSpPr>
        <p:spPr>
          <a:xfrm>
            <a:off x="311700" y="833025"/>
            <a:ext cx="8520600" cy="42273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a:latin typeface="Barlow"/>
                <a:ea typeface="Barlow"/>
                <a:cs typeface="Barlow"/>
                <a:sym typeface="Barlow"/>
              </a:rPr>
              <a:t>Plano de Aula (Equações Químicas)</a:t>
            </a:r>
            <a:endParaRPr b="1">
              <a:latin typeface="Barlow"/>
              <a:ea typeface="Barlow"/>
              <a:cs typeface="Barlow"/>
              <a:sym typeface="Barlow"/>
            </a:endParaRPr>
          </a:p>
          <a:p>
            <a:pPr indent="0" lvl="0" marL="0" rtl="0" algn="just">
              <a:lnSpc>
                <a:spcPct val="100000"/>
              </a:lnSpc>
              <a:spcBef>
                <a:spcPts val="1600"/>
              </a:spcBef>
              <a:spcAft>
                <a:spcPts val="0"/>
              </a:spcAft>
              <a:buNone/>
            </a:pPr>
            <a:r>
              <a:rPr lang="pt-BR" sz="1200"/>
              <a:t>Este plano de aula tem por objetivo possibilitar que os alunos observem e resolvam o balanceamento de equações químicas através da utilização de simulações interativas do Projeto PhET (</a:t>
            </a:r>
            <a:r>
              <a:rPr lang="pt-BR" sz="1200" u="sng">
                <a:solidFill>
                  <a:schemeClr val="hlink"/>
                </a:solidFill>
                <a:hlinkClick r:id="rId3"/>
              </a:rPr>
              <a:t>https://phet.colorado.edu/pt_BR/</a:t>
            </a:r>
            <a:r>
              <a:rPr lang="pt-BR" sz="1200"/>
              <a:t>).</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Objetivos da Aprendizagem: </a:t>
            </a:r>
            <a:r>
              <a:rPr lang="pt-BR" sz="1200"/>
              <a:t>Interpretar Equações Químicas e resolver o seu balanceamento estequiométrico.</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Público:</a:t>
            </a:r>
            <a:r>
              <a:rPr lang="pt-BR" sz="1200"/>
              <a:t> Alunos 9º Ano do Ensino Fundamental.</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Unidade Temática:</a:t>
            </a:r>
            <a:r>
              <a:rPr lang="pt-BR" sz="1200"/>
              <a:t> Matéria e energia.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Objetos de conhecimento:</a:t>
            </a:r>
            <a:r>
              <a:rPr lang="pt-BR" sz="1200"/>
              <a:t> Aspectos quantitativos das transformações químicas.</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Habilidades Essenciais:</a:t>
            </a:r>
            <a:r>
              <a:rPr lang="pt-BR" sz="1200"/>
              <a:t> </a:t>
            </a:r>
            <a:r>
              <a:rPr b="1" lang="pt-BR" sz="1200">
                <a:latin typeface="Barlow"/>
                <a:ea typeface="Barlow"/>
                <a:cs typeface="Barlow"/>
                <a:sym typeface="Barlow"/>
              </a:rPr>
              <a:t>(EFO9CI02) </a:t>
            </a:r>
            <a:r>
              <a:rPr lang="pt-BR" sz="1200"/>
              <a:t>Comparar quantidades de reagentes e produtos envolvidos em transformações químicas, estabelecendo proporção entre as suas massas. </a:t>
            </a:r>
            <a:endParaRPr sz="1200"/>
          </a:p>
          <a:p>
            <a:pPr indent="0" lvl="0" marL="0" rtl="0" algn="just">
              <a:lnSpc>
                <a:spcPct val="100000"/>
              </a:lnSpc>
              <a:spcBef>
                <a:spcPts val="0"/>
              </a:spcBef>
              <a:spcAft>
                <a:spcPts val="0"/>
              </a:spcAft>
              <a:buClr>
                <a:schemeClr val="dk1"/>
              </a:buClr>
              <a:buSzPts val="1100"/>
              <a:buFont typeface="Arial"/>
              <a:buNone/>
            </a:pPr>
            <a:r>
              <a:rPr lang="pt-BR" sz="1200"/>
              <a:t>                                                     </a:t>
            </a:r>
            <a:r>
              <a:rPr b="1" lang="pt-BR" sz="1200">
                <a:latin typeface="Barlow"/>
                <a:ea typeface="Barlow"/>
                <a:cs typeface="Barlow"/>
                <a:sym typeface="Barlow"/>
              </a:rPr>
              <a:t>(EF09CI61MG)</a:t>
            </a:r>
            <a:r>
              <a:rPr lang="pt-BR" sz="1200"/>
              <a:t> Compreender e interpretar equações químicas balanceadas como representações para transformações químicas mais comuns.</a:t>
            </a:r>
            <a:endParaRPr sz="1200"/>
          </a:p>
          <a:p>
            <a:pPr indent="0" lvl="0" marL="0" rtl="0" algn="l">
              <a:lnSpc>
                <a:spcPct val="100000"/>
              </a:lnSpc>
              <a:spcBef>
                <a:spcPts val="0"/>
              </a:spcBef>
              <a:spcAft>
                <a:spcPts val="0"/>
              </a:spcAft>
              <a:buClr>
                <a:schemeClr val="dk1"/>
              </a:buClr>
              <a:buSzPts val="1100"/>
              <a:buFont typeface="Arial"/>
              <a:buNone/>
            </a:pPr>
            <a:r>
              <a:t/>
            </a:r>
            <a:endParaRPr b="1" sz="1200">
              <a:latin typeface="Barlow"/>
              <a:ea typeface="Barlow"/>
              <a:cs typeface="Barlow"/>
              <a:sym typeface="Barlow"/>
            </a:endParaRPr>
          </a:p>
          <a:p>
            <a:pPr indent="0" lvl="0" marL="0" rtl="0" algn="l">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Avaliação: </a:t>
            </a:r>
            <a:r>
              <a:rPr lang="pt-BR" sz="1200"/>
              <a:t>Verificar a participação no decorrer da aula e  a execução das atividades propostas.</a:t>
            </a:r>
            <a:endParaRPr sz="1200"/>
          </a:p>
          <a:p>
            <a:pPr indent="0" lvl="0" marL="0" rtl="0" algn="l">
              <a:spcBef>
                <a:spcPts val="0"/>
              </a:spcBef>
              <a:spcAft>
                <a:spcPts val="160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idx="1" type="body"/>
          </p:nvPr>
        </p:nvSpPr>
        <p:spPr>
          <a:xfrm>
            <a:off x="311700" y="430975"/>
            <a:ext cx="8520600" cy="43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Barlow"/>
                <a:ea typeface="Barlow"/>
                <a:cs typeface="Barlow"/>
                <a:sym typeface="Barlow"/>
              </a:rPr>
              <a:t>(Contexto): </a:t>
            </a:r>
            <a:r>
              <a:rPr lang="pt-BR"/>
              <a:t>A</a:t>
            </a:r>
            <a:r>
              <a:rPr lang="pt-BR"/>
              <a:t>s </a:t>
            </a:r>
            <a:r>
              <a:rPr b="1" lang="pt-BR">
                <a:latin typeface="Barlow"/>
                <a:ea typeface="Barlow"/>
                <a:cs typeface="Barlow"/>
                <a:sym typeface="Barlow"/>
              </a:rPr>
              <a:t>equações químicas</a:t>
            </a:r>
            <a:r>
              <a:rPr lang="pt-BR"/>
              <a:t> expressam por escrito o que ocorre em uma reação química. Exemplo: para obter a água, o hidrogênio e o oxigênio têm que reagir.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pt-BR"/>
              <a:t>Vamos escrever isso na forma de equação química:</a:t>
            </a:r>
            <a:endParaRPr sz="1100">
              <a:solidFill>
                <a:schemeClr val="dk1"/>
              </a:solidFill>
              <a:latin typeface="Arial"/>
              <a:ea typeface="Arial"/>
              <a:cs typeface="Arial"/>
              <a:sym typeface="Arial"/>
            </a:endParaRPr>
          </a:p>
          <a:p>
            <a:pPr indent="0" lvl="0" marL="0" rtl="0" algn="l">
              <a:spcBef>
                <a:spcPts val="1600"/>
              </a:spcBef>
              <a:spcAft>
                <a:spcPts val="0"/>
              </a:spcAft>
              <a:buNone/>
            </a:pPr>
            <a:r>
              <a:rPr lang="pt-BR" sz="1100">
                <a:solidFill>
                  <a:schemeClr val="dk1"/>
                </a:solidFill>
                <a:latin typeface="Arial"/>
                <a:ea typeface="Arial"/>
                <a:cs typeface="Arial"/>
                <a:sym typeface="Arial"/>
              </a:rPr>
              <a:t>                                                                                  </a:t>
            </a:r>
            <a:r>
              <a:rPr b="1" lang="pt-BR" sz="2800">
                <a:latin typeface="Barlow"/>
                <a:ea typeface="Barlow"/>
                <a:cs typeface="Barlow"/>
                <a:sym typeface="Barlow"/>
              </a:rPr>
              <a:t>H</a:t>
            </a:r>
            <a:r>
              <a:rPr b="1" baseline="-25000" lang="pt-BR" sz="2800">
                <a:latin typeface="Barlow"/>
                <a:ea typeface="Barlow"/>
                <a:cs typeface="Barlow"/>
                <a:sym typeface="Barlow"/>
              </a:rPr>
              <a:t>2 </a:t>
            </a:r>
            <a:r>
              <a:rPr b="1" lang="pt-BR" sz="2800">
                <a:latin typeface="Barlow"/>
                <a:ea typeface="Barlow"/>
                <a:cs typeface="Barlow"/>
                <a:sym typeface="Barlow"/>
              </a:rPr>
              <a:t>+ O</a:t>
            </a:r>
            <a:r>
              <a:rPr b="1" baseline="-25000" lang="pt-BR" sz="2800">
                <a:latin typeface="Barlow"/>
                <a:ea typeface="Barlow"/>
                <a:cs typeface="Barlow"/>
                <a:sym typeface="Barlow"/>
              </a:rPr>
              <a:t>2</a:t>
            </a:r>
            <a:r>
              <a:rPr b="1" lang="pt-BR" sz="2800">
                <a:latin typeface="Barlow"/>
                <a:ea typeface="Barlow"/>
                <a:cs typeface="Barlow"/>
                <a:sym typeface="Barlow"/>
              </a:rPr>
              <a:t> ↔ H</a:t>
            </a:r>
            <a:r>
              <a:rPr b="1" baseline="-25000" lang="pt-BR" sz="2800">
                <a:latin typeface="Barlow"/>
                <a:ea typeface="Barlow"/>
                <a:cs typeface="Barlow"/>
                <a:sym typeface="Barlow"/>
              </a:rPr>
              <a:t>2</a:t>
            </a:r>
            <a:r>
              <a:rPr b="1" lang="pt-BR" sz="2800">
                <a:latin typeface="Barlow"/>
                <a:ea typeface="Barlow"/>
                <a:cs typeface="Barlow"/>
                <a:sym typeface="Barlow"/>
              </a:rPr>
              <a:t>O </a:t>
            </a:r>
            <a:endParaRPr b="1" sz="2500">
              <a:solidFill>
                <a:schemeClr val="dk1"/>
              </a:solidFill>
              <a:latin typeface="Arial"/>
              <a:ea typeface="Arial"/>
              <a:cs typeface="Arial"/>
              <a:sym typeface="Arial"/>
            </a:endParaRPr>
          </a:p>
          <a:p>
            <a:pPr indent="444500" lvl="0" marL="457200" rtl="0" algn="just">
              <a:spcBef>
                <a:spcPts val="1600"/>
              </a:spcBef>
              <a:spcAft>
                <a:spcPts val="0"/>
              </a:spcAft>
              <a:buNone/>
            </a:pPr>
            <a:r>
              <a:rPr lang="pt-BR"/>
              <a:t>                                                                 </a:t>
            </a:r>
            <a:r>
              <a:rPr b="1" lang="pt-BR">
                <a:solidFill>
                  <a:srgbClr val="FF0000"/>
                </a:solidFill>
                <a:latin typeface="Barlow"/>
                <a:ea typeface="Barlow"/>
                <a:cs typeface="Barlow"/>
                <a:sym typeface="Barlow"/>
              </a:rPr>
              <a:t>Reagentes</a:t>
            </a:r>
            <a:r>
              <a:rPr lang="pt-BR"/>
              <a:t>               </a:t>
            </a:r>
            <a:r>
              <a:rPr b="1" lang="pt-BR">
                <a:solidFill>
                  <a:srgbClr val="FF0000"/>
                </a:solidFill>
                <a:latin typeface="Barlow"/>
                <a:ea typeface="Barlow"/>
                <a:cs typeface="Barlow"/>
                <a:sym typeface="Barlow"/>
              </a:rPr>
              <a:t>Produto</a:t>
            </a:r>
            <a:endParaRPr b="1">
              <a:solidFill>
                <a:srgbClr val="FF0000"/>
              </a:solidFill>
              <a:latin typeface="Barlow"/>
              <a:ea typeface="Barlow"/>
              <a:cs typeface="Barlow"/>
              <a:sym typeface="Barlow"/>
            </a:endParaRPr>
          </a:p>
          <a:p>
            <a:pPr indent="0" lvl="0" marL="0" rtl="0" algn="l">
              <a:spcBef>
                <a:spcPts val="1200"/>
              </a:spcBef>
              <a:spcAft>
                <a:spcPts val="1600"/>
              </a:spcAft>
              <a:buNone/>
            </a:pPr>
            <a:r>
              <a:rPr b="1" lang="pt-BR">
                <a:solidFill>
                  <a:srgbClr val="FF0000"/>
                </a:solidFill>
                <a:latin typeface="Barlow"/>
                <a:ea typeface="Barlow"/>
                <a:cs typeface="Barlow"/>
                <a:sym typeface="Barlow"/>
              </a:rPr>
              <a:t>Você percebeu alguma coisa errada?!!!</a:t>
            </a:r>
            <a:endParaRPr b="1">
              <a:solidFill>
                <a:srgbClr val="FF0000"/>
              </a:solidFill>
              <a:latin typeface="Barlow"/>
              <a:ea typeface="Barlow"/>
              <a:cs typeface="Barlow"/>
              <a:sym typeface="Barlow"/>
            </a:endParaRPr>
          </a:p>
        </p:txBody>
      </p:sp>
      <p:pic>
        <p:nvPicPr>
          <p:cNvPr id="63" name="Google Shape;63;p13"/>
          <p:cNvPicPr preferRelativeResize="0"/>
          <p:nvPr/>
        </p:nvPicPr>
        <p:blipFill>
          <a:blip r:embed="rId3">
            <a:alphaModFix/>
          </a:blip>
          <a:stretch>
            <a:fillRect/>
          </a:stretch>
        </p:blipFill>
        <p:spPr>
          <a:xfrm>
            <a:off x="2710900" y="1049250"/>
            <a:ext cx="3519375" cy="1522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1" type="body"/>
          </p:nvPr>
        </p:nvSpPr>
        <p:spPr>
          <a:xfrm>
            <a:off x="311700" y="318550"/>
            <a:ext cx="8520600" cy="4628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lang="pt-BR"/>
              <a:t>"Lei da conservação da massa" por </a:t>
            </a:r>
            <a:r>
              <a:rPr lang="pt-BR" u="sng">
                <a:solidFill>
                  <a:schemeClr val="hlink"/>
                </a:solidFill>
                <a:hlinkClick r:id="rId3"/>
              </a:rPr>
              <a:t>Lavoisier</a:t>
            </a:r>
            <a:r>
              <a:rPr lang="pt-BR"/>
              <a:t>: </a:t>
            </a:r>
            <a:endParaRPr/>
          </a:p>
          <a:p>
            <a:pPr indent="0" lvl="0" marL="0" rtl="0" algn="ctr">
              <a:lnSpc>
                <a:spcPct val="100000"/>
              </a:lnSpc>
              <a:spcBef>
                <a:spcPts val="1600"/>
              </a:spcBef>
              <a:spcAft>
                <a:spcPts val="0"/>
              </a:spcAft>
              <a:buNone/>
            </a:pPr>
            <a:r>
              <a:rPr b="1" lang="pt-BR">
                <a:latin typeface="Barlow"/>
                <a:ea typeface="Barlow"/>
                <a:cs typeface="Barlow"/>
                <a:sym typeface="Barlow"/>
              </a:rPr>
              <a:t>"Na natureza, nada se cria, nada se perde, tudo se transforma."</a:t>
            </a:r>
            <a:endParaRPr b="1">
              <a:latin typeface="Barlow"/>
              <a:ea typeface="Barlow"/>
              <a:cs typeface="Barlow"/>
              <a:sym typeface="Barlow"/>
            </a:endParaRPr>
          </a:p>
          <a:p>
            <a:pPr indent="0" lvl="0" marL="0" rtl="0" algn="l">
              <a:spcBef>
                <a:spcPts val="1600"/>
              </a:spcBef>
              <a:spcAft>
                <a:spcPts val="0"/>
              </a:spcAft>
              <a:buNone/>
            </a:pPr>
            <a:r>
              <a:rPr b="1" lang="pt-BR">
                <a:solidFill>
                  <a:srgbClr val="FF0000"/>
                </a:solidFill>
                <a:latin typeface="Barlow"/>
                <a:ea typeface="Barlow"/>
                <a:cs typeface="Barlow"/>
                <a:sym typeface="Barlow"/>
              </a:rPr>
              <a:t>Como fica a equação então?!!!</a:t>
            </a:r>
            <a:endParaRPr b="1">
              <a:solidFill>
                <a:srgbClr val="FF0000"/>
              </a:solidFill>
              <a:latin typeface="Barlow"/>
              <a:ea typeface="Barlow"/>
              <a:cs typeface="Barlow"/>
              <a:sym typeface="Barlow"/>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lnSpc>
                <a:spcPct val="100000"/>
              </a:lnSpc>
              <a:spcBef>
                <a:spcPts val="1600"/>
              </a:spcBef>
              <a:spcAft>
                <a:spcPts val="0"/>
              </a:spcAft>
              <a:buNone/>
            </a:pPr>
            <a:r>
              <a:t/>
            </a:r>
            <a:endParaRPr/>
          </a:p>
          <a:p>
            <a:pPr indent="444500" lvl="0" marL="457200" rtl="0" algn="just">
              <a:lnSpc>
                <a:spcPct val="100000"/>
              </a:lnSpc>
              <a:spcBef>
                <a:spcPts val="1600"/>
              </a:spcBef>
              <a:spcAft>
                <a:spcPts val="0"/>
              </a:spcAft>
              <a:buNone/>
            </a:pPr>
            <a:r>
              <a:t/>
            </a:r>
            <a:endParaRPr/>
          </a:p>
          <a:p>
            <a:pPr indent="0" lvl="0" marL="0" rtl="0" algn="l">
              <a:lnSpc>
                <a:spcPct val="100000"/>
              </a:lnSpc>
              <a:spcBef>
                <a:spcPts val="1200"/>
              </a:spcBef>
              <a:spcAft>
                <a:spcPts val="0"/>
              </a:spcAft>
              <a:buNone/>
            </a:pPr>
            <a:r>
              <a:rPr lang="pt-BR" sz="1000"/>
              <a:t>         (Phet Colorado - </a:t>
            </a:r>
            <a:r>
              <a:rPr lang="pt-BR" sz="1000" u="sng">
                <a:solidFill>
                  <a:schemeClr val="hlink"/>
                </a:solidFill>
                <a:hlinkClick r:id="rId4"/>
              </a:rPr>
              <a:t>https://phet.colorado.edu/sims/html/balancing-chemical-equations/latest/balancing-chemical-equations_pt_BR.html</a:t>
            </a:r>
            <a:r>
              <a:rPr lang="pt-BR" sz="1000"/>
              <a:t>)</a:t>
            </a:r>
            <a:endParaRPr sz="1000"/>
          </a:p>
          <a:p>
            <a:pPr indent="0" lvl="0" marL="0" rtl="0" algn="l">
              <a:spcBef>
                <a:spcPts val="1600"/>
              </a:spcBef>
              <a:spcAft>
                <a:spcPts val="0"/>
              </a:spcAft>
              <a:buNone/>
            </a:pPr>
            <a:r>
              <a:t/>
            </a:r>
            <a:endParaRPr sz="1000"/>
          </a:p>
          <a:p>
            <a:pPr indent="0" lvl="0" marL="0" rtl="0" algn="l">
              <a:spcBef>
                <a:spcPts val="1600"/>
              </a:spcBef>
              <a:spcAft>
                <a:spcPts val="1600"/>
              </a:spcAft>
              <a:buNone/>
            </a:pPr>
            <a:r>
              <a:t/>
            </a:r>
            <a:endParaRPr/>
          </a:p>
        </p:txBody>
      </p:sp>
      <p:pic>
        <p:nvPicPr>
          <p:cNvPr id="69" name="Google Shape;69;p14"/>
          <p:cNvPicPr preferRelativeResize="0"/>
          <p:nvPr/>
        </p:nvPicPr>
        <p:blipFill>
          <a:blip r:embed="rId5">
            <a:alphaModFix/>
          </a:blip>
          <a:stretch>
            <a:fillRect/>
          </a:stretch>
        </p:blipFill>
        <p:spPr>
          <a:xfrm>
            <a:off x="1808200" y="1761350"/>
            <a:ext cx="5061274" cy="2241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80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a:t>Atividade de Física</a:t>
            </a:r>
            <a:endParaRPr/>
          </a:p>
        </p:txBody>
      </p:sp>
      <p:sp>
        <p:nvSpPr>
          <p:cNvPr id="75" name="Google Shape;75;p15"/>
          <p:cNvSpPr txBox="1"/>
          <p:nvPr>
            <p:ph idx="1" type="body"/>
          </p:nvPr>
        </p:nvSpPr>
        <p:spPr>
          <a:xfrm>
            <a:off x="311700" y="953075"/>
            <a:ext cx="8520600" cy="37803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a:latin typeface="Barlow"/>
                <a:ea typeface="Barlow"/>
                <a:cs typeface="Barlow"/>
                <a:sym typeface="Barlow"/>
              </a:rPr>
              <a:t>Plano de Aula (</a:t>
            </a:r>
            <a:r>
              <a:rPr b="1" lang="pt-BR" sz="1200">
                <a:latin typeface="Barlow"/>
                <a:ea typeface="Barlow"/>
                <a:cs typeface="Barlow"/>
                <a:sym typeface="Barlow"/>
              </a:rPr>
              <a:t>Transferência de calor por condução</a:t>
            </a:r>
            <a:r>
              <a:rPr b="1" lang="pt-BR">
                <a:latin typeface="Barlow"/>
                <a:ea typeface="Barlow"/>
                <a:cs typeface="Barlow"/>
                <a:sym typeface="Barlow"/>
              </a:rPr>
              <a:t>)</a:t>
            </a:r>
            <a:endParaRPr b="1">
              <a:latin typeface="Barlow"/>
              <a:ea typeface="Barlow"/>
              <a:cs typeface="Barlow"/>
              <a:sym typeface="Barlow"/>
            </a:endParaRPr>
          </a:p>
          <a:p>
            <a:pPr indent="0" lvl="0" marL="0" rtl="0" algn="just">
              <a:lnSpc>
                <a:spcPct val="100000"/>
              </a:lnSpc>
              <a:spcBef>
                <a:spcPts val="0"/>
              </a:spcBef>
              <a:spcAft>
                <a:spcPts val="0"/>
              </a:spcAft>
              <a:buNone/>
            </a:pPr>
            <a:r>
              <a:t/>
            </a:r>
            <a:endParaRPr b="1">
              <a:latin typeface="Barlow"/>
              <a:ea typeface="Barlow"/>
              <a:cs typeface="Barlow"/>
              <a:sym typeface="Barlow"/>
            </a:endParaRPr>
          </a:p>
          <a:p>
            <a:pPr indent="0" lvl="0" marL="0" rtl="0" algn="just">
              <a:lnSpc>
                <a:spcPct val="100000"/>
              </a:lnSpc>
              <a:spcBef>
                <a:spcPts val="0"/>
              </a:spcBef>
              <a:spcAft>
                <a:spcPts val="0"/>
              </a:spcAft>
              <a:buNone/>
            </a:pPr>
            <a:r>
              <a:rPr lang="pt-BR" sz="1200"/>
              <a:t>Este plano de aula tem por objetivo estimular a criatividade e a experimentação através da utilização de um laboratório de experimentação remota da UFSC (</a:t>
            </a:r>
            <a:r>
              <a:rPr lang="pt-BR" sz="1200" u="sng">
                <a:solidFill>
                  <a:schemeClr val="hlink"/>
                </a:solidFill>
                <a:hlinkClick r:id="rId3"/>
              </a:rPr>
              <a:t>https:</a:t>
            </a:r>
            <a:r>
              <a:rPr lang="pt-BR" sz="1200" u="sng">
                <a:solidFill>
                  <a:schemeClr val="accent5"/>
                </a:solidFill>
                <a:hlinkClick r:id="rId4">
                  <a:extLst>
                    <a:ext uri="{A12FA001-AC4F-418D-AE19-62706E023703}">
                      <ahyp:hlinkClr val="tx"/>
                    </a:ext>
                  </a:extLst>
                </a:hlinkClick>
              </a:rPr>
              <a:t>/</a:t>
            </a:r>
            <a:r>
              <a:rPr lang="pt-BR" sz="1200" u="sng">
                <a:solidFill>
                  <a:schemeClr val="accent5"/>
                </a:solidFill>
              </a:rPr>
              <a:t>/rexlab.ufsc.br</a:t>
            </a:r>
            <a:r>
              <a:rPr lang="pt-BR" sz="1200"/>
              <a:t>).</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Objetivos da Aprendizagem: </a:t>
            </a:r>
            <a:r>
              <a:rPr lang="pt-BR" sz="1200"/>
              <a:t>Verificar a condução do calor através de um sólido. Avaliar a condução do calor através de materiais de condutividade térmica diferentes.</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Público:</a:t>
            </a:r>
            <a:r>
              <a:rPr lang="pt-BR" sz="1200"/>
              <a:t> Alunos 2º Ano do Ensino Médio.</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Unidade Temática:</a:t>
            </a:r>
            <a:r>
              <a:rPr lang="pt-BR" sz="1200"/>
              <a:t> Energia Térmica.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Objetos de conhecimento:</a:t>
            </a:r>
            <a:r>
              <a:rPr lang="pt-BR" sz="1200"/>
              <a:t> Transferência de calor por condução - Condutividade Térmica</a:t>
            </a:r>
            <a:r>
              <a:rPr lang="pt-BR" sz="1200"/>
              <a:t>.</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Habilidades:</a:t>
            </a:r>
            <a:r>
              <a:rPr lang="pt-BR" sz="1200"/>
              <a:t> </a:t>
            </a:r>
            <a:r>
              <a:rPr lang="pt-BR" sz="1200"/>
              <a:t>Aplicar o conceito de energia e suas propriedades para compreender situações envolvendo condutividade térmica.</a:t>
            </a:r>
            <a:endParaRPr sz="1200"/>
          </a:p>
          <a:p>
            <a:pPr indent="0" lvl="0" marL="0" rtl="0" algn="just">
              <a:lnSpc>
                <a:spcPct val="100000"/>
              </a:lnSpc>
              <a:spcBef>
                <a:spcPts val="0"/>
              </a:spcBef>
              <a:spcAft>
                <a:spcPts val="0"/>
              </a:spcAft>
              <a:buClr>
                <a:schemeClr val="dk1"/>
              </a:buClr>
              <a:buSzPts val="1100"/>
              <a:buFont typeface="Arial"/>
              <a:buNone/>
            </a:pPr>
            <a:r>
              <a:t/>
            </a:r>
            <a:endParaRPr sz="1200"/>
          </a:p>
          <a:p>
            <a:pPr indent="0" lvl="0" marL="0" rtl="0" algn="just">
              <a:lnSpc>
                <a:spcPct val="100000"/>
              </a:lnSpc>
              <a:spcBef>
                <a:spcPts val="0"/>
              </a:spcBef>
              <a:spcAft>
                <a:spcPts val="0"/>
              </a:spcAft>
              <a:buClr>
                <a:schemeClr val="dk1"/>
              </a:buClr>
              <a:buSzPts val="1100"/>
              <a:buFont typeface="Arial"/>
              <a:buNone/>
            </a:pPr>
            <a:r>
              <a:rPr b="1" lang="pt-BR" sz="1200">
                <a:latin typeface="Barlow"/>
                <a:ea typeface="Barlow"/>
                <a:cs typeface="Barlow"/>
                <a:sym typeface="Barlow"/>
              </a:rPr>
              <a:t>Avaliação: </a:t>
            </a:r>
            <a:r>
              <a:rPr lang="pt-BR" sz="1200"/>
              <a:t>Verificar a participação no decorrer da aula e  a execução das atividades propostas.</a:t>
            </a:r>
            <a:endParaRPr sz="1200"/>
          </a:p>
          <a:p>
            <a:pPr indent="0" lvl="0" marL="0" rtl="0" algn="l">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just">
              <a:lnSpc>
                <a:spcPct val="100000"/>
              </a:lnSpc>
              <a:spcBef>
                <a:spcPts val="1600"/>
              </a:spcBef>
              <a:spcAft>
                <a:spcPts val="0"/>
              </a:spcAft>
              <a:buClr>
                <a:schemeClr val="dk1"/>
              </a:buClr>
              <a:buSzPts val="1100"/>
              <a:buFont typeface="Arial"/>
              <a:buNone/>
            </a:pPr>
            <a:r>
              <a:t/>
            </a:r>
            <a:endParaRPr sz="1200"/>
          </a:p>
          <a:p>
            <a:pPr indent="0" lvl="0" marL="0" rtl="0" algn="l">
              <a:spcBef>
                <a:spcPts val="0"/>
              </a:spcBef>
              <a:spcAft>
                <a:spcPts val="160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idx="1" type="body"/>
          </p:nvPr>
        </p:nvSpPr>
        <p:spPr>
          <a:xfrm>
            <a:off x="311700" y="452475"/>
            <a:ext cx="8520600" cy="45618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sz="1200">
                <a:latin typeface="Barlow"/>
                <a:ea typeface="Barlow"/>
                <a:cs typeface="Barlow"/>
                <a:sym typeface="Barlow"/>
              </a:rPr>
              <a:t>(Contexto):</a:t>
            </a:r>
            <a:r>
              <a:rPr lang="pt-BR" sz="1200"/>
              <a:t> </a:t>
            </a:r>
            <a:r>
              <a:rPr lang="pt-BR" sz="1200"/>
              <a:t>A propagação de calor por condução se dá através de um meio material, ou seja, não acontece no vácuo. Consideramos, por exemplo, uma barra metálica, em uma de suas extremidades ela recebe calor.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rPr lang="pt-BR" sz="1200"/>
              <a:t>A propriedade relacionada com a rapidez que o calor se propaga em um material é denominada de</a:t>
            </a:r>
            <a:r>
              <a:rPr b="1" lang="pt-BR" sz="1200">
                <a:solidFill>
                  <a:srgbClr val="FF0000"/>
                </a:solidFill>
                <a:latin typeface="Barlow"/>
                <a:ea typeface="Barlow"/>
                <a:cs typeface="Barlow"/>
                <a:sym typeface="Barlow"/>
              </a:rPr>
              <a:t> condutividade térmica</a:t>
            </a:r>
            <a:r>
              <a:rPr lang="pt-BR" sz="1200"/>
              <a:t> e é uma característica do material ou da substância, cujo valor é tabelado.</a:t>
            </a:r>
            <a:endParaRPr sz="1000"/>
          </a:p>
        </p:txBody>
      </p:sp>
      <p:pic>
        <p:nvPicPr>
          <p:cNvPr id="81" name="Google Shape;81;p16"/>
          <p:cNvPicPr preferRelativeResize="0"/>
          <p:nvPr/>
        </p:nvPicPr>
        <p:blipFill>
          <a:blip r:embed="rId3">
            <a:alphaModFix/>
          </a:blip>
          <a:stretch>
            <a:fillRect/>
          </a:stretch>
        </p:blipFill>
        <p:spPr>
          <a:xfrm>
            <a:off x="1579075" y="1002148"/>
            <a:ext cx="2509957" cy="1675950"/>
          </a:xfrm>
          <a:prstGeom prst="rect">
            <a:avLst/>
          </a:prstGeom>
          <a:noFill/>
          <a:ln>
            <a:noFill/>
          </a:ln>
        </p:spPr>
      </p:pic>
      <p:sp>
        <p:nvSpPr>
          <p:cNvPr id="82" name="Google Shape;82;p16"/>
          <p:cNvSpPr txBox="1"/>
          <p:nvPr/>
        </p:nvSpPr>
        <p:spPr>
          <a:xfrm>
            <a:off x="4572000" y="1101375"/>
            <a:ext cx="32229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b="1" lang="pt-BR" sz="1200">
                <a:solidFill>
                  <a:srgbClr val="FF0000"/>
                </a:solidFill>
                <a:latin typeface="Barlow"/>
                <a:ea typeface="Barlow"/>
                <a:cs typeface="Barlow"/>
                <a:sym typeface="Barlow"/>
              </a:rPr>
              <a:t>Como isso acontece?</a:t>
            </a:r>
            <a:r>
              <a:rPr lang="pt-BR" sz="1200">
                <a:solidFill>
                  <a:schemeClr val="dk2"/>
                </a:solidFill>
                <a:latin typeface="Barlow Medium"/>
                <a:ea typeface="Barlow Medium"/>
                <a:cs typeface="Barlow Medium"/>
                <a:sym typeface="Barlow Medium"/>
              </a:rPr>
              <a:t> As partículas da extremidade que está recebendo calor, ou seja, energia térmica começam a vibrar com maior rapidez, transmitindo essa vibração as partículas mais próximas, que também passam a vibrar com maior rapidez e assim sucessivamente até a outra extremidade.</a:t>
            </a:r>
            <a:endParaRPr/>
          </a:p>
        </p:txBody>
      </p:sp>
      <p:pic>
        <p:nvPicPr>
          <p:cNvPr id="83" name="Google Shape;83;p16"/>
          <p:cNvPicPr preferRelativeResize="0"/>
          <p:nvPr/>
        </p:nvPicPr>
        <p:blipFill>
          <a:blip r:embed="rId4">
            <a:alphaModFix/>
          </a:blip>
          <a:stretch>
            <a:fillRect/>
          </a:stretch>
        </p:blipFill>
        <p:spPr>
          <a:xfrm>
            <a:off x="2144100" y="3421324"/>
            <a:ext cx="2987575" cy="1334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311700" y="452475"/>
            <a:ext cx="8520600" cy="44232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pt-BR" sz="1200">
                <a:latin typeface="Barlow"/>
                <a:ea typeface="Barlow"/>
                <a:cs typeface="Barlow"/>
                <a:sym typeface="Barlow"/>
              </a:rPr>
              <a:t>(Laboratório Remoto):</a:t>
            </a:r>
            <a:r>
              <a:rPr lang="pt-BR" sz="1200"/>
              <a:t> O objetivo do experimento é provar que diferentes metais não reagem da mesma maneira a propagação de calor pois possuem condutividade térmica diferentes. Nesse experimento há três tipos de barras de metais de mesmo tamanho: uma de </a:t>
            </a:r>
            <a:r>
              <a:rPr b="1" lang="pt-BR" sz="1200">
                <a:latin typeface="Barlow"/>
                <a:ea typeface="Barlow"/>
                <a:cs typeface="Barlow"/>
                <a:sym typeface="Barlow"/>
              </a:rPr>
              <a:t>aço</a:t>
            </a:r>
            <a:r>
              <a:rPr lang="pt-BR" sz="1200"/>
              <a:t>, uma de </a:t>
            </a:r>
            <a:r>
              <a:rPr b="1" lang="pt-BR" sz="1200">
                <a:latin typeface="Barlow"/>
                <a:ea typeface="Barlow"/>
                <a:cs typeface="Barlow"/>
                <a:sym typeface="Barlow"/>
              </a:rPr>
              <a:t>alumínio</a:t>
            </a:r>
            <a:r>
              <a:rPr lang="pt-BR" sz="1200"/>
              <a:t> e outra de </a:t>
            </a:r>
            <a:r>
              <a:rPr b="1" lang="pt-BR" sz="1200">
                <a:latin typeface="Barlow"/>
                <a:ea typeface="Barlow"/>
                <a:cs typeface="Barlow"/>
                <a:sym typeface="Barlow"/>
              </a:rPr>
              <a:t>cobre</a:t>
            </a:r>
            <a:r>
              <a:rPr lang="pt-BR" sz="1200"/>
              <a:t>.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rPr lang="pt-BR" sz="1200"/>
              <a:t>                                                                                                (</a:t>
            </a:r>
            <a:r>
              <a:rPr lang="pt-BR" sz="1200" u="sng">
                <a:solidFill>
                  <a:schemeClr val="hlink"/>
                </a:solidFill>
                <a:hlinkClick r:id="rId3"/>
              </a:rPr>
              <a:t>http://relle.ufsc.br/labs/13</a:t>
            </a:r>
            <a:r>
              <a:rPr lang="pt-BR" sz="1200"/>
              <a:t>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a:p>
            <a:pPr indent="0" lvl="0" marL="0" rtl="0" algn="just">
              <a:lnSpc>
                <a:spcPct val="100000"/>
              </a:lnSpc>
              <a:spcBef>
                <a:spcPts val="0"/>
              </a:spcBef>
              <a:spcAft>
                <a:spcPts val="0"/>
              </a:spcAft>
              <a:buNone/>
            </a:pPr>
            <a:r>
              <a:t/>
            </a:r>
            <a:endParaRPr sz="1200"/>
          </a:p>
        </p:txBody>
      </p:sp>
      <p:pic>
        <p:nvPicPr>
          <p:cNvPr id="89" name="Google Shape;89;p17"/>
          <p:cNvPicPr preferRelativeResize="0"/>
          <p:nvPr/>
        </p:nvPicPr>
        <p:blipFill>
          <a:blip r:embed="rId4">
            <a:alphaModFix/>
          </a:blip>
          <a:stretch>
            <a:fillRect/>
          </a:stretch>
        </p:blipFill>
        <p:spPr>
          <a:xfrm>
            <a:off x="1532901" y="1376324"/>
            <a:ext cx="5473399" cy="2945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