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6858000" cx="12192000"/>
  <p:notesSz cx="6858000" cy="9144000"/>
  <p:embeddedFontLst>
    <p:embeddedFont>
      <p:font typeface="Century Gothic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30" roundtripDataSignature="AMtx7mhzYvOY4OIof2xPTfUf4ZtpbCYA3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846BBE5-BC09-47F7-B8FF-29D1BE3DBA1F}">
  <a:tblStyle styleId="{B846BBE5-BC09-47F7-B8FF-29D1BE3DBA1F}" styleName="Table_0">
    <a:wholeTbl>
      <a:tcTxStyle b="off" i="off">
        <a:font>
          <a:latin typeface="Century Gothic"/>
          <a:ea typeface="Century Gothic"/>
          <a:cs typeface="Century Gothic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9F6F3"/>
          </a:solidFill>
        </a:fill>
      </a:tcStyle>
    </a:wholeTbl>
    <a:band1H>
      <a:tcTxStyle/>
      <a:tcStyle>
        <a:fill>
          <a:solidFill>
            <a:srgbClr val="D0EEE6"/>
          </a:solidFill>
        </a:fill>
      </a:tcStyle>
    </a:band1H>
    <a:band2H>
      <a:tcTxStyle/>
    </a:band2H>
    <a:band1V>
      <a:tcTxStyle/>
      <a:tcStyle>
        <a:fill>
          <a:solidFill>
            <a:srgbClr val="D0EEE6"/>
          </a:solidFill>
        </a:fill>
      </a:tcStyle>
    </a:band1V>
    <a:band2V>
      <a:tcTxStyle/>
    </a:band2V>
    <a:la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CenturyGothic-regular.fntdata"/><Relationship Id="rId25" Type="http://schemas.openxmlformats.org/officeDocument/2006/relationships/slide" Target="slides/slide20.xml"/><Relationship Id="rId28" Type="http://schemas.openxmlformats.org/officeDocument/2006/relationships/font" Target="fonts/CenturyGothic-italic.fntdata"/><Relationship Id="rId27" Type="http://schemas.openxmlformats.org/officeDocument/2006/relationships/font" Target="fonts/CenturyGothic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CenturyGothic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2"/>
          <p:cNvSpPr txBox="1"/>
          <p:nvPr>
            <p:ph type="ctrTitle"/>
          </p:nvPr>
        </p:nvSpPr>
        <p:spPr>
          <a:xfrm>
            <a:off x="1751012" y="609601"/>
            <a:ext cx="8676222" cy="3200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Century Gothic"/>
              <a:buNone/>
              <a:defRPr sz="4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2"/>
          <p:cNvSpPr txBox="1"/>
          <p:nvPr>
            <p:ph idx="1" type="subTitle"/>
          </p:nvPr>
        </p:nvSpPr>
        <p:spPr>
          <a:xfrm>
            <a:off x="1751012" y="3886200"/>
            <a:ext cx="8676222" cy="19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420"/>
              </a:spcBef>
              <a:spcAft>
                <a:spcPts val="0"/>
              </a:spcAft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algn="ctr">
              <a:spcBef>
                <a:spcPts val="600"/>
              </a:spcBef>
              <a:spcAft>
                <a:spcPts val="0"/>
              </a:spcAft>
              <a:buSzPts val="18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600"/>
              </a:spcBef>
              <a:spcAft>
                <a:spcPts val="0"/>
              </a:spcAft>
              <a:buSzPts val="16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60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60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60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60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60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600"/>
              </a:spcBef>
              <a:spcAft>
                <a:spcPts val="600"/>
              </a:spcAft>
              <a:buSzPts val="12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2"/>
          <p:cNvSpPr txBox="1"/>
          <p:nvPr>
            <p:ph idx="10" type="dt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2"/>
          <p:cNvSpPr txBox="1"/>
          <p:nvPr>
            <p:ph idx="11" type="ftr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2"/>
          <p:cNvSpPr txBox="1"/>
          <p:nvPr>
            <p:ph idx="12" type="sldNum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3"/>
          <p:cNvSpPr txBox="1"/>
          <p:nvPr>
            <p:ph idx="10" type="dt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3"/>
          <p:cNvSpPr txBox="1"/>
          <p:nvPr>
            <p:ph idx="11" type="ftr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3"/>
          <p:cNvSpPr txBox="1"/>
          <p:nvPr>
            <p:ph idx="12" type="sldNum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4"/>
          <p:cNvSpPr txBox="1"/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4"/>
          <p:cNvSpPr txBox="1"/>
          <p:nvPr>
            <p:ph idx="10" type="dt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4"/>
          <p:cNvSpPr txBox="1"/>
          <p:nvPr>
            <p:ph idx="11" type="ftr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4"/>
          <p:cNvSpPr txBox="1"/>
          <p:nvPr>
            <p:ph idx="12" type="sldNum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5"/>
          <p:cNvSpPr txBox="1"/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5"/>
          <p:cNvSpPr txBox="1"/>
          <p:nvPr>
            <p:ph idx="1" type="body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600"/>
              </a:spcBef>
              <a:spcAft>
                <a:spcPts val="60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25"/>
          <p:cNvSpPr txBox="1"/>
          <p:nvPr>
            <p:ph idx="10" type="dt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5"/>
          <p:cNvSpPr txBox="1"/>
          <p:nvPr>
            <p:ph idx="11" type="ftr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5"/>
          <p:cNvSpPr txBox="1"/>
          <p:nvPr>
            <p:ph idx="12" type="sldNum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6"/>
          <p:cNvSpPr txBox="1"/>
          <p:nvPr>
            <p:ph type="title"/>
          </p:nvPr>
        </p:nvSpPr>
        <p:spPr>
          <a:xfrm>
            <a:off x="1751013" y="3308581"/>
            <a:ext cx="8686800" cy="14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entury Gothic"/>
              <a:buNone/>
              <a:defRPr b="0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6"/>
          <p:cNvSpPr txBox="1"/>
          <p:nvPr>
            <p:ph idx="1" type="body"/>
          </p:nvPr>
        </p:nvSpPr>
        <p:spPr>
          <a:xfrm>
            <a:off x="1751011" y="4777381"/>
            <a:ext cx="8686801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26"/>
          <p:cNvSpPr txBox="1"/>
          <p:nvPr>
            <p:ph idx="10" type="dt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6"/>
          <p:cNvSpPr txBox="1"/>
          <p:nvPr>
            <p:ph idx="11" type="ftr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6"/>
          <p:cNvSpPr txBox="1"/>
          <p:nvPr>
            <p:ph idx="12" type="sldNum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7"/>
          <p:cNvSpPr txBox="1"/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7"/>
          <p:cNvSpPr txBox="1"/>
          <p:nvPr>
            <p:ph idx="1" type="body"/>
          </p:nvPr>
        </p:nvSpPr>
        <p:spPr>
          <a:xfrm>
            <a:off x="1141412" y="2666999"/>
            <a:ext cx="4876800" cy="3124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indent="-330200" lvl="1" marL="914400" algn="l">
              <a:spcBef>
                <a:spcPts val="600"/>
              </a:spcBef>
              <a:spcAft>
                <a:spcPts val="0"/>
              </a:spcAft>
              <a:buSzPts val="1600"/>
              <a:buChar char="•"/>
              <a:defRPr sz="1600"/>
            </a:lvl2pPr>
            <a:lvl3pPr indent="-317500" lvl="2" marL="1371600" algn="l">
              <a:spcBef>
                <a:spcPts val="600"/>
              </a:spcBef>
              <a:spcAft>
                <a:spcPts val="0"/>
              </a:spcAft>
              <a:buSzPts val="1400"/>
              <a:buChar char="•"/>
              <a:defRPr sz="1400"/>
            </a:lvl3pPr>
            <a:lvl4pPr indent="-304800" lvl="3" marL="1828800" algn="l">
              <a:spcBef>
                <a:spcPts val="600"/>
              </a:spcBef>
              <a:spcAft>
                <a:spcPts val="0"/>
              </a:spcAft>
              <a:buSzPts val="1200"/>
              <a:buChar char="•"/>
              <a:defRPr sz="1200"/>
            </a:lvl4pPr>
            <a:lvl5pPr indent="-304800" lvl="4" marL="2286000" algn="l">
              <a:spcBef>
                <a:spcPts val="600"/>
              </a:spcBef>
              <a:spcAft>
                <a:spcPts val="0"/>
              </a:spcAft>
              <a:buSzPts val="1200"/>
              <a:buChar char="•"/>
              <a:defRPr sz="1200"/>
            </a:lvl5pPr>
            <a:lvl6pPr indent="-304800" lvl="5" marL="2743200" algn="l">
              <a:spcBef>
                <a:spcPts val="600"/>
              </a:spcBef>
              <a:spcAft>
                <a:spcPts val="0"/>
              </a:spcAft>
              <a:buSzPts val="1200"/>
              <a:buChar char="•"/>
              <a:defRPr sz="1200"/>
            </a:lvl6pPr>
            <a:lvl7pPr indent="-304800" lvl="6" marL="3200400" algn="l">
              <a:spcBef>
                <a:spcPts val="600"/>
              </a:spcBef>
              <a:spcAft>
                <a:spcPts val="0"/>
              </a:spcAft>
              <a:buSzPts val="1200"/>
              <a:buChar char="•"/>
              <a:defRPr sz="1200"/>
            </a:lvl7pPr>
            <a:lvl8pPr indent="-304800" lvl="7" marL="3657600" algn="l">
              <a:spcBef>
                <a:spcPts val="600"/>
              </a:spcBef>
              <a:spcAft>
                <a:spcPts val="0"/>
              </a:spcAft>
              <a:buSzPts val="1200"/>
              <a:buChar char="•"/>
              <a:defRPr sz="1200"/>
            </a:lvl8pPr>
            <a:lvl9pPr indent="-304800" lvl="8" marL="4114800" algn="l">
              <a:spcBef>
                <a:spcPts val="600"/>
              </a:spcBef>
              <a:spcAft>
                <a:spcPts val="600"/>
              </a:spcAft>
              <a:buSzPts val="1200"/>
              <a:buChar char="•"/>
              <a:defRPr sz="1200"/>
            </a:lvl9pPr>
          </a:lstStyle>
          <a:p/>
        </p:txBody>
      </p:sp>
      <p:sp>
        <p:nvSpPr>
          <p:cNvPr id="41" name="Google Shape;41;p27"/>
          <p:cNvSpPr txBox="1"/>
          <p:nvPr>
            <p:ph idx="2" type="body"/>
          </p:nvPr>
        </p:nvSpPr>
        <p:spPr>
          <a:xfrm>
            <a:off x="6170612" y="2667000"/>
            <a:ext cx="4876800" cy="312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indent="-330200" lvl="1" marL="914400" algn="l">
              <a:spcBef>
                <a:spcPts val="600"/>
              </a:spcBef>
              <a:spcAft>
                <a:spcPts val="0"/>
              </a:spcAft>
              <a:buSzPts val="1600"/>
              <a:buChar char="•"/>
              <a:defRPr sz="1600"/>
            </a:lvl2pPr>
            <a:lvl3pPr indent="-317500" lvl="2" marL="1371600" algn="l">
              <a:spcBef>
                <a:spcPts val="600"/>
              </a:spcBef>
              <a:spcAft>
                <a:spcPts val="0"/>
              </a:spcAft>
              <a:buSzPts val="1400"/>
              <a:buChar char="•"/>
              <a:defRPr sz="1400"/>
            </a:lvl3pPr>
            <a:lvl4pPr indent="-304800" lvl="3" marL="1828800" algn="l">
              <a:spcBef>
                <a:spcPts val="600"/>
              </a:spcBef>
              <a:spcAft>
                <a:spcPts val="0"/>
              </a:spcAft>
              <a:buSzPts val="1200"/>
              <a:buChar char="•"/>
              <a:defRPr sz="1200"/>
            </a:lvl4pPr>
            <a:lvl5pPr indent="-304800" lvl="4" marL="2286000" algn="l">
              <a:spcBef>
                <a:spcPts val="600"/>
              </a:spcBef>
              <a:spcAft>
                <a:spcPts val="0"/>
              </a:spcAft>
              <a:buSzPts val="1200"/>
              <a:buChar char="•"/>
              <a:defRPr sz="1200"/>
            </a:lvl5pPr>
            <a:lvl6pPr indent="-304800" lvl="5" marL="2743200" algn="l">
              <a:spcBef>
                <a:spcPts val="600"/>
              </a:spcBef>
              <a:spcAft>
                <a:spcPts val="0"/>
              </a:spcAft>
              <a:buSzPts val="1200"/>
              <a:buChar char="•"/>
              <a:defRPr sz="1200"/>
            </a:lvl6pPr>
            <a:lvl7pPr indent="-304800" lvl="6" marL="3200400" algn="l">
              <a:spcBef>
                <a:spcPts val="600"/>
              </a:spcBef>
              <a:spcAft>
                <a:spcPts val="0"/>
              </a:spcAft>
              <a:buSzPts val="1200"/>
              <a:buChar char="•"/>
              <a:defRPr sz="1200"/>
            </a:lvl7pPr>
            <a:lvl8pPr indent="-304800" lvl="7" marL="3657600" algn="l">
              <a:spcBef>
                <a:spcPts val="600"/>
              </a:spcBef>
              <a:spcAft>
                <a:spcPts val="0"/>
              </a:spcAft>
              <a:buSzPts val="1200"/>
              <a:buChar char="•"/>
              <a:defRPr sz="1200"/>
            </a:lvl8pPr>
            <a:lvl9pPr indent="-304800" lvl="8" marL="4114800" algn="l">
              <a:spcBef>
                <a:spcPts val="600"/>
              </a:spcBef>
              <a:spcAft>
                <a:spcPts val="600"/>
              </a:spcAft>
              <a:buSzPts val="1200"/>
              <a:buChar char="•"/>
              <a:defRPr sz="1200"/>
            </a:lvl9pPr>
          </a:lstStyle>
          <a:p/>
        </p:txBody>
      </p:sp>
      <p:sp>
        <p:nvSpPr>
          <p:cNvPr id="42" name="Google Shape;42;p27"/>
          <p:cNvSpPr txBox="1"/>
          <p:nvPr>
            <p:ph idx="10" type="dt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7"/>
          <p:cNvSpPr txBox="1"/>
          <p:nvPr>
            <p:ph idx="11" type="ftr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7"/>
          <p:cNvSpPr txBox="1"/>
          <p:nvPr>
            <p:ph idx="12" type="sldNum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8"/>
          <p:cNvSpPr txBox="1"/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entury Gothic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" type="body"/>
          </p:nvPr>
        </p:nvSpPr>
        <p:spPr>
          <a:xfrm>
            <a:off x="1429280" y="2658533"/>
            <a:ext cx="4588931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560"/>
              </a:spcBef>
              <a:spcAft>
                <a:spcPts val="0"/>
              </a:spcAft>
              <a:buSzPts val="2800"/>
              <a:buNone/>
              <a:defRPr b="0" sz="28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28"/>
          <p:cNvSpPr txBox="1"/>
          <p:nvPr>
            <p:ph idx="2" type="body"/>
          </p:nvPr>
        </p:nvSpPr>
        <p:spPr>
          <a:xfrm>
            <a:off x="1141412" y="3243262"/>
            <a:ext cx="4876800" cy="25479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indent="-330200" lvl="1" marL="914400" algn="l">
              <a:spcBef>
                <a:spcPts val="600"/>
              </a:spcBef>
              <a:spcAft>
                <a:spcPts val="0"/>
              </a:spcAft>
              <a:buSzPts val="1600"/>
              <a:buChar char="•"/>
              <a:defRPr sz="1600"/>
            </a:lvl2pPr>
            <a:lvl3pPr indent="-317500" lvl="2" marL="1371600" algn="l">
              <a:spcBef>
                <a:spcPts val="600"/>
              </a:spcBef>
              <a:spcAft>
                <a:spcPts val="0"/>
              </a:spcAft>
              <a:buSzPts val="1400"/>
              <a:buChar char="•"/>
              <a:defRPr sz="1400"/>
            </a:lvl3pPr>
            <a:lvl4pPr indent="-304800" lvl="3" marL="1828800" algn="l">
              <a:spcBef>
                <a:spcPts val="600"/>
              </a:spcBef>
              <a:spcAft>
                <a:spcPts val="0"/>
              </a:spcAft>
              <a:buSzPts val="1200"/>
              <a:buChar char="•"/>
              <a:defRPr sz="1200"/>
            </a:lvl4pPr>
            <a:lvl5pPr indent="-304800" lvl="4" marL="2286000" algn="l">
              <a:spcBef>
                <a:spcPts val="600"/>
              </a:spcBef>
              <a:spcAft>
                <a:spcPts val="0"/>
              </a:spcAft>
              <a:buSzPts val="1200"/>
              <a:buChar char="•"/>
              <a:defRPr sz="1200"/>
            </a:lvl5pPr>
            <a:lvl6pPr indent="-304800" lvl="5" marL="2743200" algn="l">
              <a:spcBef>
                <a:spcPts val="600"/>
              </a:spcBef>
              <a:spcAft>
                <a:spcPts val="0"/>
              </a:spcAft>
              <a:buSzPts val="1200"/>
              <a:buChar char="•"/>
              <a:defRPr sz="1200"/>
            </a:lvl6pPr>
            <a:lvl7pPr indent="-304800" lvl="6" marL="3200400" algn="l">
              <a:spcBef>
                <a:spcPts val="600"/>
              </a:spcBef>
              <a:spcAft>
                <a:spcPts val="0"/>
              </a:spcAft>
              <a:buSzPts val="1200"/>
              <a:buChar char="•"/>
              <a:defRPr sz="1200"/>
            </a:lvl7pPr>
            <a:lvl8pPr indent="-304800" lvl="7" marL="3657600" algn="l">
              <a:spcBef>
                <a:spcPts val="600"/>
              </a:spcBef>
              <a:spcAft>
                <a:spcPts val="0"/>
              </a:spcAft>
              <a:buSzPts val="1200"/>
              <a:buChar char="•"/>
              <a:defRPr sz="1200"/>
            </a:lvl8pPr>
            <a:lvl9pPr indent="-304800" lvl="8" marL="4114800" algn="l">
              <a:spcBef>
                <a:spcPts val="600"/>
              </a:spcBef>
              <a:spcAft>
                <a:spcPts val="600"/>
              </a:spcAft>
              <a:buSzPts val="1200"/>
              <a:buChar char="•"/>
              <a:defRPr sz="1200"/>
            </a:lvl9pPr>
          </a:lstStyle>
          <a:p/>
        </p:txBody>
      </p:sp>
      <p:sp>
        <p:nvSpPr>
          <p:cNvPr id="49" name="Google Shape;49;p28"/>
          <p:cNvSpPr txBox="1"/>
          <p:nvPr>
            <p:ph idx="3" type="body"/>
          </p:nvPr>
        </p:nvSpPr>
        <p:spPr>
          <a:xfrm>
            <a:off x="6443133" y="2667000"/>
            <a:ext cx="4604280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560"/>
              </a:spcBef>
              <a:spcAft>
                <a:spcPts val="0"/>
              </a:spcAft>
              <a:buSzPts val="2800"/>
              <a:buNone/>
              <a:defRPr b="0" sz="28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28"/>
          <p:cNvSpPr txBox="1"/>
          <p:nvPr>
            <p:ph idx="4" type="body"/>
          </p:nvPr>
        </p:nvSpPr>
        <p:spPr>
          <a:xfrm>
            <a:off x="6170612" y="3243262"/>
            <a:ext cx="4876801" cy="25479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indent="-330200" lvl="1" marL="914400" algn="l">
              <a:spcBef>
                <a:spcPts val="600"/>
              </a:spcBef>
              <a:spcAft>
                <a:spcPts val="0"/>
              </a:spcAft>
              <a:buSzPts val="1600"/>
              <a:buChar char="•"/>
              <a:defRPr sz="1600"/>
            </a:lvl2pPr>
            <a:lvl3pPr indent="-317500" lvl="2" marL="1371600" algn="l">
              <a:spcBef>
                <a:spcPts val="600"/>
              </a:spcBef>
              <a:spcAft>
                <a:spcPts val="0"/>
              </a:spcAft>
              <a:buSzPts val="1400"/>
              <a:buChar char="•"/>
              <a:defRPr sz="1400"/>
            </a:lvl3pPr>
            <a:lvl4pPr indent="-304800" lvl="3" marL="1828800" algn="l">
              <a:spcBef>
                <a:spcPts val="600"/>
              </a:spcBef>
              <a:spcAft>
                <a:spcPts val="0"/>
              </a:spcAft>
              <a:buSzPts val="1200"/>
              <a:buChar char="•"/>
              <a:defRPr sz="1200"/>
            </a:lvl4pPr>
            <a:lvl5pPr indent="-304800" lvl="4" marL="2286000" algn="l">
              <a:spcBef>
                <a:spcPts val="600"/>
              </a:spcBef>
              <a:spcAft>
                <a:spcPts val="0"/>
              </a:spcAft>
              <a:buSzPts val="1200"/>
              <a:buChar char="•"/>
              <a:defRPr sz="1200"/>
            </a:lvl5pPr>
            <a:lvl6pPr indent="-304800" lvl="5" marL="2743200" algn="l">
              <a:spcBef>
                <a:spcPts val="600"/>
              </a:spcBef>
              <a:spcAft>
                <a:spcPts val="0"/>
              </a:spcAft>
              <a:buSzPts val="1200"/>
              <a:buChar char="•"/>
              <a:defRPr sz="1200"/>
            </a:lvl6pPr>
            <a:lvl7pPr indent="-304800" lvl="6" marL="3200400" algn="l">
              <a:spcBef>
                <a:spcPts val="600"/>
              </a:spcBef>
              <a:spcAft>
                <a:spcPts val="0"/>
              </a:spcAft>
              <a:buSzPts val="1200"/>
              <a:buChar char="•"/>
              <a:defRPr sz="1200"/>
            </a:lvl7pPr>
            <a:lvl8pPr indent="-304800" lvl="7" marL="3657600" algn="l">
              <a:spcBef>
                <a:spcPts val="600"/>
              </a:spcBef>
              <a:spcAft>
                <a:spcPts val="0"/>
              </a:spcAft>
              <a:buSzPts val="1200"/>
              <a:buChar char="•"/>
              <a:defRPr sz="1200"/>
            </a:lvl8pPr>
            <a:lvl9pPr indent="-304800" lvl="8" marL="4114800" algn="l">
              <a:spcBef>
                <a:spcPts val="600"/>
              </a:spcBef>
              <a:spcAft>
                <a:spcPts val="600"/>
              </a:spcAft>
              <a:buSzPts val="1200"/>
              <a:buChar char="•"/>
              <a:defRPr sz="1200"/>
            </a:lvl9pPr>
          </a:lstStyle>
          <a:p/>
        </p:txBody>
      </p:sp>
      <p:sp>
        <p:nvSpPr>
          <p:cNvPr id="51" name="Google Shape;51;p28"/>
          <p:cNvSpPr txBox="1"/>
          <p:nvPr>
            <p:ph idx="10" type="dt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8"/>
          <p:cNvSpPr txBox="1"/>
          <p:nvPr>
            <p:ph idx="11" type="ftr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8"/>
          <p:cNvSpPr txBox="1"/>
          <p:nvPr>
            <p:ph idx="12" type="sldNum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9"/>
          <p:cNvSpPr txBox="1"/>
          <p:nvPr>
            <p:ph type="title"/>
          </p:nvPr>
        </p:nvSpPr>
        <p:spPr>
          <a:xfrm>
            <a:off x="1141411" y="1600200"/>
            <a:ext cx="3549121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entury Gothic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9"/>
          <p:cNvSpPr txBox="1"/>
          <p:nvPr>
            <p:ph idx="1" type="body"/>
          </p:nvPr>
        </p:nvSpPr>
        <p:spPr>
          <a:xfrm>
            <a:off x="5103812" y="609601"/>
            <a:ext cx="5943601" cy="518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55600" lvl="0" marL="4572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1pPr>
            <a:lvl2pPr indent="-342900" lvl="1" marL="9144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 sz="1800"/>
            </a:lvl2pPr>
            <a:lvl3pPr indent="-330200" lvl="2" marL="1371600" algn="l">
              <a:spcBef>
                <a:spcPts val="600"/>
              </a:spcBef>
              <a:spcAft>
                <a:spcPts val="0"/>
              </a:spcAft>
              <a:buSzPts val="1600"/>
              <a:buChar char="•"/>
              <a:defRPr sz="1600"/>
            </a:lvl3pPr>
            <a:lvl4pPr indent="-317500" lvl="3" marL="1828800" algn="l">
              <a:spcBef>
                <a:spcPts val="600"/>
              </a:spcBef>
              <a:spcAft>
                <a:spcPts val="0"/>
              </a:spcAft>
              <a:buSzPts val="1400"/>
              <a:buChar char="•"/>
              <a:defRPr sz="1400"/>
            </a:lvl4pPr>
            <a:lvl5pPr indent="-317500" lvl="4" marL="2286000" algn="l">
              <a:spcBef>
                <a:spcPts val="600"/>
              </a:spcBef>
              <a:spcAft>
                <a:spcPts val="0"/>
              </a:spcAft>
              <a:buSzPts val="1400"/>
              <a:buChar char="•"/>
              <a:defRPr sz="1400"/>
            </a:lvl5pPr>
            <a:lvl6pPr indent="-317500" lvl="5" marL="2743200" algn="l">
              <a:spcBef>
                <a:spcPts val="600"/>
              </a:spcBef>
              <a:spcAft>
                <a:spcPts val="0"/>
              </a:spcAft>
              <a:buSzPts val="1400"/>
              <a:buChar char="•"/>
              <a:defRPr sz="1400"/>
            </a:lvl6pPr>
            <a:lvl7pPr indent="-317500" lvl="6" marL="3200400" algn="l">
              <a:spcBef>
                <a:spcPts val="600"/>
              </a:spcBef>
              <a:spcAft>
                <a:spcPts val="0"/>
              </a:spcAft>
              <a:buSzPts val="1400"/>
              <a:buChar char="•"/>
              <a:defRPr sz="1400"/>
            </a:lvl7pPr>
            <a:lvl8pPr indent="-317500" lvl="7" marL="3657600" algn="l">
              <a:spcBef>
                <a:spcPts val="600"/>
              </a:spcBef>
              <a:spcAft>
                <a:spcPts val="0"/>
              </a:spcAft>
              <a:buSzPts val="1400"/>
              <a:buChar char="•"/>
              <a:defRPr sz="1400"/>
            </a:lvl8pPr>
            <a:lvl9pPr indent="-317500" lvl="8" marL="4114800" algn="l">
              <a:spcBef>
                <a:spcPts val="600"/>
              </a:spcBef>
              <a:spcAft>
                <a:spcPts val="600"/>
              </a:spcAft>
              <a:buSzPts val="1400"/>
              <a:buChar char="•"/>
              <a:defRPr sz="1400"/>
            </a:lvl9pPr>
          </a:lstStyle>
          <a:p/>
        </p:txBody>
      </p:sp>
      <p:sp>
        <p:nvSpPr>
          <p:cNvPr id="57" name="Google Shape;57;p29"/>
          <p:cNvSpPr txBox="1"/>
          <p:nvPr>
            <p:ph idx="2" type="body"/>
          </p:nvPr>
        </p:nvSpPr>
        <p:spPr>
          <a:xfrm>
            <a:off x="1141411" y="2971800"/>
            <a:ext cx="3549121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9"/>
          <p:cNvSpPr txBox="1"/>
          <p:nvPr>
            <p:ph idx="10" type="dt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9"/>
          <p:cNvSpPr txBox="1"/>
          <p:nvPr>
            <p:ph idx="11" type="ftr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9"/>
          <p:cNvSpPr txBox="1"/>
          <p:nvPr>
            <p:ph idx="12" type="sldNum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0"/>
          <p:cNvSpPr txBox="1"/>
          <p:nvPr>
            <p:ph type="title"/>
          </p:nvPr>
        </p:nvSpPr>
        <p:spPr>
          <a:xfrm>
            <a:off x="1141411" y="1600200"/>
            <a:ext cx="5334001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entury Gothic"/>
              <a:buNone/>
              <a:defRPr b="0" sz="2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0"/>
          <p:cNvSpPr/>
          <p:nvPr>
            <p:ph idx="2" type="pic"/>
          </p:nvPr>
        </p:nvSpPr>
        <p:spPr>
          <a:xfrm>
            <a:off x="7433733" y="-18288"/>
            <a:ext cx="3276599" cy="690372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1600" u="none" cap="small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1600" u="none" cap="small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1600" u="none" cap="small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1600" u="none" cap="small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1600" u="none" cap="small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1600" u="none" cap="small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1600" u="none" cap="small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1600" u="none" cap="small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600"/>
              <a:buFont typeface="Arial"/>
              <a:buNone/>
              <a:defRPr b="0" i="0" sz="1600" u="none" cap="small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64" name="Google Shape;64;p30"/>
          <p:cNvSpPr txBox="1"/>
          <p:nvPr>
            <p:ph idx="1" type="body"/>
          </p:nvPr>
        </p:nvSpPr>
        <p:spPr>
          <a:xfrm>
            <a:off x="1141411" y="2971800"/>
            <a:ext cx="5334001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0"/>
          <p:cNvSpPr txBox="1"/>
          <p:nvPr>
            <p:ph idx="10" type="dt"/>
          </p:nvPr>
        </p:nvSpPr>
        <p:spPr>
          <a:xfrm>
            <a:off x="6399212" y="5883275"/>
            <a:ext cx="914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0"/>
          <p:cNvSpPr txBox="1"/>
          <p:nvPr>
            <p:ph idx="11" type="ftr"/>
          </p:nvPr>
        </p:nvSpPr>
        <p:spPr>
          <a:xfrm>
            <a:off x="1141412" y="5883275"/>
            <a:ext cx="5105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0"/>
          <p:cNvSpPr txBox="1"/>
          <p:nvPr>
            <p:ph idx="12" type="sldNum"/>
          </p:nvPr>
        </p:nvSpPr>
        <p:spPr>
          <a:xfrm>
            <a:off x="10742612" y="5883275"/>
            <a:ext cx="3225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to Panorâmica com Legenda">
  <p:cSld name="Foto Panorâmica com Legenda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1"/>
          <p:cNvSpPr txBox="1"/>
          <p:nvPr>
            <p:ph type="title"/>
          </p:nvPr>
        </p:nvSpPr>
        <p:spPr>
          <a:xfrm>
            <a:off x="1141413" y="4732865"/>
            <a:ext cx="99060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entury Gothic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1"/>
          <p:cNvSpPr/>
          <p:nvPr>
            <p:ph idx="2" type="pic"/>
          </p:nvPr>
        </p:nvSpPr>
        <p:spPr>
          <a:xfrm>
            <a:off x="1979612" y="932112"/>
            <a:ext cx="8225944" cy="3164976"/>
          </a:xfrm>
          <a:prstGeom prst="roundRect">
            <a:avLst>
              <a:gd fmla="val 4380" name="adj"/>
            </a:avLst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1600" u="none" cap="small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1600" u="none" cap="small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1600" u="none" cap="small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1600" u="none" cap="small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1600" u="none" cap="small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1600" u="none" cap="small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1600" u="none" cap="small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1600" u="none" cap="small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600"/>
              <a:buFont typeface="Arial"/>
              <a:buNone/>
              <a:defRPr b="0" i="0" sz="1600" u="none" cap="small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71" name="Google Shape;71;p31"/>
          <p:cNvSpPr txBox="1"/>
          <p:nvPr>
            <p:ph idx="1" type="body"/>
          </p:nvPr>
        </p:nvSpPr>
        <p:spPr>
          <a:xfrm>
            <a:off x="1141413" y="5299603"/>
            <a:ext cx="9906000" cy="4937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72" name="Google Shape;72;p31"/>
          <p:cNvSpPr txBox="1"/>
          <p:nvPr>
            <p:ph idx="10" type="dt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1"/>
          <p:cNvSpPr txBox="1"/>
          <p:nvPr>
            <p:ph idx="11" type="ftr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1"/>
          <p:cNvSpPr txBox="1"/>
          <p:nvPr>
            <p:ph idx="12" type="sldNum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Legenda">
  <p:cSld name="Título e Legenda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2"/>
          <p:cNvSpPr txBox="1"/>
          <p:nvPr>
            <p:ph type="title"/>
          </p:nvPr>
        </p:nvSpPr>
        <p:spPr>
          <a:xfrm>
            <a:off x="1141412" y="609601"/>
            <a:ext cx="9905999" cy="31241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entury Gothic"/>
              <a:buNone/>
              <a:defRPr b="0" sz="32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2"/>
          <p:cNvSpPr txBox="1"/>
          <p:nvPr>
            <p:ph idx="1" type="body"/>
          </p:nvPr>
        </p:nvSpPr>
        <p:spPr>
          <a:xfrm>
            <a:off x="1141411" y="4343400"/>
            <a:ext cx="9906000" cy="14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32"/>
          <p:cNvSpPr txBox="1"/>
          <p:nvPr>
            <p:ph idx="10" type="dt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2"/>
          <p:cNvSpPr txBox="1"/>
          <p:nvPr>
            <p:ph idx="11" type="ftr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2"/>
          <p:cNvSpPr txBox="1"/>
          <p:nvPr>
            <p:ph idx="12" type="sldNum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itação com Legenda">
  <p:cSld name="Citação com Legenda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0"/>
              <a:buFont typeface="Century Gothic"/>
              <a:buNone/>
            </a:pPr>
            <a:r>
              <a:rPr b="0" lang="pt-BR" sz="8000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</a:t>
            </a:r>
            <a:endParaRPr/>
          </a:p>
        </p:txBody>
      </p:sp>
      <p:sp>
        <p:nvSpPr>
          <p:cNvPr id="83" name="Google Shape;83;p33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0"/>
              <a:buFont typeface="Century Gothic"/>
              <a:buNone/>
            </a:pPr>
            <a:r>
              <a:rPr b="0" lang="pt-BR" sz="8000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”</a:t>
            </a:r>
            <a:endParaRPr/>
          </a:p>
        </p:txBody>
      </p:sp>
      <p:sp>
        <p:nvSpPr>
          <p:cNvPr id="84" name="Google Shape;84;p33"/>
          <p:cNvSpPr txBox="1"/>
          <p:nvPr>
            <p:ph type="title"/>
          </p:nvPr>
        </p:nvSpPr>
        <p:spPr>
          <a:xfrm>
            <a:off x="1446213" y="609601"/>
            <a:ext cx="9296398" cy="27431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0" sz="3200" cap="none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33"/>
          <p:cNvSpPr txBox="1"/>
          <p:nvPr>
            <p:ph idx="1" type="body"/>
          </p:nvPr>
        </p:nvSpPr>
        <p:spPr>
          <a:xfrm>
            <a:off x="1674812" y="3352800"/>
            <a:ext cx="8839202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2000"/>
              <a:buFont typeface="Century Gothic"/>
              <a:buNone/>
              <a:defRPr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800"/>
              <a:buFont typeface="Century Gothic"/>
              <a:buNone/>
              <a:defRPr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5pPr>
            <a:lvl6pPr indent="-342900" lvl="5" marL="27432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600"/>
              </a:spcBef>
              <a:spcAft>
                <a:spcPts val="60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6" name="Google Shape;86;p33"/>
          <p:cNvSpPr txBox="1"/>
          <p:nvPr>
            <p:ph idx="2" type="body"/>
          </p:nvPr>
        </p:nvSpPr>
        <p:spPr>
          <a:xfrm>
            <a:off x="1141411" y="4343400"/>
            <a:ext cx="9906000" cy="14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7" name="Google Shape;87;p33"/>
          <p:cNvSpPr txBox="1"/>
          <p:nvPr>
            <p:ph idx="10" type="dt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33"/>
          <p:cNvSpPr txBox="1"/>
          <p:nvPr>
            <p:ph idx="11" type="ftr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33"/>
          <p:cNvSpPr txBox="1"/>
          <p:nvPr>
            <p:ph idx="12" type="sldNum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rtão de Nome">
  <p:cSld name="Cartão de Nom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4"/>
          <p:cNvSpPr txBox="1"/>
          <p:nvPr>
            <p:ph type="title"/>
          </p:nvPr>
        </p:nvSpPr>
        <p:spPr>
          <a:xfrm>
            <a:off x="1141412" y="3308581"/>
            <a:ext cx="9906000" cy="14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entury Gothic"/>
              <a:buNone/>
              <a:defRPr b="0" sz="32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34"/>
          <p:cNvSpPr txBox="1"/>
          <p:nvPr>
            <p:ph idx="1" type="body"/>
          </p:nvPr>
        </p:nvSpPr>
        <p:spPr>
          <a:xfrm>
            <a:off x="1141410" y="4777381"/>
            <a:ext cx="9906001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3" name="Google Shape;93;p34"/>
          <p:cNvSpPr txBox="1"/>
          <p:nvPr>
            <p:ph idx="10" type="dt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34"/>
          <p:cNvSpPr txBox="1"/>
          <p:nvPr>
            <p:ph idx="11" type="ftr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34"/>
          <p:cNvSpPr txBox="1"/>
          <p:nvPr>
            <p:ph idx="12" type="sldNum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itar o Cartão de Nome">
  <p:cSld name="Citar o Cartão de Nome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5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0"/>
              <a:buFont typeface="Century Gothic"/>
              <a:buNone/>
            </a:pPr>
            <a:r>
              <a:rPr b="0" lang="pt-BR" sz="8000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</a:t>
            </a:r>
            <a:endParaRPr/>
          </a:p>
        </p:txBody>
      </p:sp>
      <p:sp>
        <p:nvSpPr>
          <p:cNvPr id="98" name="Google Shape;98;p35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0"/>
              <a:buFont typeface="Century Gothic"/>
              <a:buNone/>
            </a:pPr>
            <a:r>
              <a:rPr b="0" lang="pt-BR" sz="8000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”</a:t>
            </a:r>
            <a:endParaRPr/>
          </a:p>
        </p:txBody>
      </p:sp>
      <p:sp>
        <p:nvSpPr>
          <p:cNvPr id="99" name="Google Shape;99;p35"/>
          <p:cNvSpPr txBox="1"/>
          <p:nvPr>
            <p:ph type="title"/>
          </p:nvPr>
        </p:nvSpPr>
        <p:spPr>
          <a:xfrm>
            <a:off x="1446213" y="609601"/>
            <a:ext cx="9296398" cy="27431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0" sz="3200" cap="none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35"/>
          <p:cNvSpPr txBox="1"/>
          <p:nvPr>
            <p:ph idx="1" type="body"/>
          </p:nvPr>
        </p:nvSpPr>
        <p:spPr>
          <a:xfrm>
            <a:off x="1141412" y="3886200"/>
            <a:ext cx="9906000" cy="889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b="0" sz="2400" cap="none">
                <a:solidFill>
                  <a:schemeClr val="accent1"/>
                </a:solidFill>
              </a:defRPr>
            </a:lvl1pPr>
            <a:lvl2pPr indent="-342900" lvl="1" marL="9144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600"/>
              </a:spcBef>
              <a:spcAft>
                <a:spcPts val="60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01" name="Google Shape;101;p35"/>
          <p:cNvSpPr txBox="1"/>
          <p:nvPr>
            <p:ph idx="2" type="body"/>
          </p:nvPr>
        </p:nvSpPr>
        <p:spPr>
          <a:xfrm>
            <a:off x="1141411" y="4775200"/>
            <a:ext cx="9906000" cy="10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2" name="Google Shape;102;p35"/>
          <p:cNvSpPr txBox="1"/>
          <p:nvPr>
            <p:ph idx="10" type="dt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35"/>
          <p:cNvSpPr txBox="1"/>
          <p:nvPr>
            <p:ph idx="11" type="ftr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35"/>
          <p:cNvSpPr txBox="1"/>
          <p:nvPr>
            <p:ph idx="12" type="sldNum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dadeiro ou Falso">
  <p:cSld name="Verdadeiro ou Falso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6"/>
          <p:cNvSpPr txBox="1"/>
          <p:nvPr>
            <p:ph type="title"/>
          </p:nvPr>
        </p:nvSpPr>
        <p:spPr>
          <a:xfrm>
            <a:off x="1141412" y="609601"/>
            <a:ext cx="9905999" cy="27431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entury Gothic"/>
              <a:buNone/>
              <a:defRPr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36"/>
          <p:cNvSpPr txBox="1"/>
          <p:nvPr>
            <p:ph idx="1" type="body"/>
          </p:nvPr>
        </p:nvSpPr>
        <p:spPr>
          <a:xfrm>
            <a:off x="1141412" y="3505200"/>
            <a:ext cx="99060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560"/>
              </a:spcBef>
              <a:spcAft>
                <a:spcPts val="0"/>
              </a:spcAft>
              <a:buSzPts val="2800"/>
              <a:buNone/>
              <a:defRPr b="0" sz="2800" cap="none">
                <a:solidFill>
                  <a:schemeClr val="lt1"/>
                </a:solidFill>
              </a:defRPr>
            </a:lvl1pPr>
            <a:lvl2pPr indent="-342900" lvl="1" marL="9144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600"/>
              </a:spcBef>
              <a:spcAft>
                <a:spcPts val="60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08" name="Google Shape;108;p36"/>
          <p:cNvSpPr txBox="1"/>
          <p:nvPr>
            <p:ph idx="2" type="body"/>
          </p:nvPr>
        </p:nvSpPr>
        <p:spPr>
          <a:xfrm>
            <a:off x="1141411" y="4343400"/>
            <a:ext cx="9906000" cy="14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9" name="Google Shape;109;p36"/>
          <p:cNvSpPr txBox="1"/>
          <p:nvPr>
            <p:ph idx="10" type="dt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36"/>
          <p:cNvSpPr txBox="1"/>
          <p:nvPr>
            <p:ph idx="11" type="ftr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36"/>
          <p:cNvSpPr txBox="1"/>
          <p:nvPr>
            <p:ph idx="12" type="sldNum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7"/>
          <p:cNvSpPr txBox="1"/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37"/>
          <p:cNvSpPr txBox="1"/>
          <p:nvPr>
            <p:ph idx="1" type="body"/>
          </p:nvPr>
        </p:nvSpPr>
        <p:spPr>
          <a:xfrm rot="5400000">
            <a:off x="4532311" y="-723900"/>
            <a:ext cx="3124201" cy="9905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600"/>
              </a:spcBef>
              <a:spcAft>
                <a:spcPts val="60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37"/>
          <p:cNvSpPr txBox="1"/>
          <p:nvPr>
            <p:ph idx="10" type="dt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37"/>
          <p:cNvSpPr txBox="1"/>
          <p:nvPr>
            <p:ph idx="11" type="ftr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37"/>
          <p:cNvSpPr txBox="1"/>
          <p:nvPr>
            <p:ph idx="12" type="sldNum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o e Título Vertical" type="vertTitleAndTx">
  <p:cSld name="VERTICAL_TITLE_AND_VERTICAL_TEXT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8"/>
          <p:cNvSpPr txBox="1"/>
          <p:nvPr>
            <p:ph type="title"/>
          </p:nvPr>
        </p:nvSpPr>
        <p:spPr>
          <a:xfrm rot="5400000">
            <a:off x="7351354" y="2095143"/>
            <a:ext cx="5181601" cy="22105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38"/>
          <p:cNvSpPr txBox="1"/>
          <p:nvPr>
            <p:ph idx="1" type="body"/>
          </p:nvPr>
        </p:nvSpPr>
        <p:spPr>
          <a:xfrm rot="5400000">
            <a:off x="2322512" y="-571500"/>
            <a:ext cx="5181600" cy="75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600"/>
              </a:spcBef>
              <a:spcAft>
                <a:spcPts val="60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1" name="Google Shape;121;p38"/>
          <p:cNvSpPr txBox="1"/>
          <p:nvPr>
            <p:ph idx="10" type="dt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38"/>
          <p:cNvSpPr txBox="1"/>
          <p:nvPr>
            <p:ph idx="11" type="ftr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38"/>
          <p:cNvSpPr txBox="1"/>
          <p:nvPr>
            <p:ph idx="12" type="sldNum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19" Type="http://schemas.openxmlformats.org/officeDocument/2006/relationships/theme" Target="../theme/theme1.xml"/><Relationship Id="rId6" Type="http://schemas.openxmlformats.org/officeDocument/2006/relationships/slideLayout" Target="../slideLayouts/slideLayout5.xml"/><Relationship Id="rId1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"/>
          <p:cNvSpPr txBox="1"/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entury Gothic"/>
              <a:buNone/>
              <a:defRPr b="0" i="0" sz="32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7" name="Google Shape;7;p21"/>
          <p:cNvSpPr txBox="1"/>
          <p:nvPr>
            <p:ph idx="1" type="body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55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b="0" i="0" sz="2000" u="none" cap="small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small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30200" lvl="2" marL="13716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small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17500" lvl="3" marL="18288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small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17500" lvl="4" marL="22860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small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04800" lvl="5" marL="27432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b="0" i="0" sz="1200" u="none" cap="small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04800" lvl="6" marL="32004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b="0" i="0" sz="1200" u="none" cap="small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04800" lvl="7" marL="36576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b="0" i="0" sz="1200" u="none" cap="small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04800" lvl="8" marL="4114800" marR="0" rtl="0" algn="l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200"/>
              <a:buFont typeface="Arial"/>
              <a:buChar char="•"/>
              <a:defRPr b="0" i="0" sz="1200" u="none" cap="small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8" name="Google Shape;8;p21"/>
          <p:cNvSpPr txBox="1"/>
          <p:nvPr>
            <p:ph idx="10" type="dt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900" u="none" cap="none" strike="noStrike">
                <a:solidFill>
                  <a:srgbClr val="BFBFB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9" name="Google Shape;9;p21"/>
          <p:cNvSpPr txBox="1"/>
          <p:nvPr>
            <p:ph idx="11" type="ftr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900" u="none" cap="none" strike="noStrike">
                <a:solidFill>
                  <a:srgbClr val="BFBFB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0" name="Google Shape;10;p21"/>
          <p:cNvSpPr txBox="1"/>
          <p:nvPr>
            <p:ph idx="12" type="sldNum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1" i="0" sz="900" u="none" cap="none" strike="noStrike">
                <a:solidFill>
                  <a:srgbClr val="BFBFB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1" i="0" sz="900" u="none" cap="none" strike="noStrike">
                <a:solidFill>
                  <a:srgbClr val="BFBFB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1" i="0" sz="900" u="none" cap="none" strike="noStrike">
                <a:solidFill>
                  <a:srgbClr val="BFBFB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1" i="0" sz="900" u="none" cap="none" strike="noStrike">
                <a:solidFill>
                  <a:srgbClr val="BFBFB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1" i="0" sz="900" u="none" cap="none" strike="noStrike">
                <a:solidFill>
                  <a:srgbClr val="BFBFB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1" i="0" sz="900" u="none" cap="none" strike="noStrike">
                <a:solidFill>
                  <a:srgbClr val="BFBFB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1" i="0" sz="900" u="none" cap="none" strike="noStrike">
                <a:solidFill>
                  <a:srgbClr val="BFBFB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1" i="0" sz="900" u="none" cap="none" strike="noStrike">
                <a:solidFill>
                  <a:srgbClr val="BFBFB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1" i="0" sz="900" u="none" cap="none" strike="noStrike">
                <a:solidFill>
                  <a:srgbClr val="BFBFB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Relationship Id="rId4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Relationship Id="rId4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Relationship Id="rId4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Relationship Id="rId4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g"/><Relationship Id="rId4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jpg"/><Relationship Id="rId4" Type="http://schemas.openxmlformats.org/officeDocument/2006/relationships/image" Target="../media/image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jpg"/><Relationship Id="rId4" Type="http://schemas.openxmlformats.org/officeDocument/2006/relationships/image" Target="../media/image11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jpg"/><Relationship Id="rId4" Type="http://schemas.openxmlformats.org/officeDocument/2006/relationships/image" Target="../media/image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jpg"/><Relationship Id="rId4" Type="http://schemas.openxmlformats.org/officeDocument/2006/relationships/image" Target="../media/image1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jpg"/><Relationship Id="rId4" Type="http://schemas.openxmlformats.org/officeDocument/2006/relationships/image" Target="../media/image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3">
            <a:alphaModFix/>
          </a:blip>
          <a:tile algn="tl" flip="none" tx="0" sx="100000" ty="0" sy="100000"/>
        </a:blip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"/>
          <p:cNvSpPr txBox="1"/>
          <p:nvPr>
            <p:ph type="ctrTitle"/>
          </p:nvPr>
        </p:nvSpPr>
        <p:spPr>
          <a:xfrm>
            <a:off x="1751012" y="609601"/>
            <a:ext cx="8676222" cy="3200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Century Gothic"/>
              <a:buNone/>
            </a:pPr>
            <a:r>
              <a:rPr lang="pt-BR"/>
              <a:t>INTERVENÇÕES PEDAGÓGICAS</a:t>
            </a:r>
            <a:br>
              <a:rPr lang="pt-BR"/>
            </a:br>
            <a:r>
              <a:rPr lang="pt-BR"/>
              <a:t>MATEMÁTICA E LÍNGUA PORTUGUESA</a:t>
            </a:r>
            <a:endParaRPr/>
          </a:p>
        </p:txBody>
      </p:sp>
      <p:sp>
        <p:nvSpPr>
          <p:cNvPr id="129" name="Google Shape;129;p1"/>
          <p:cNvSpPr txBox="1"/>
          <p:nvPr>
            <p:ph idx="1" type="subTitle"/>
          </p:nvPr>
        </p:nvSpPr>
        <p:spPr>
          <a:xfrm>
            <a:off x="1751012" y="4339770"/>
            <a:ext cx="8676222" cy="14514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pt-BR">
                <a:solidFill>
                  <a:srgbClr val="002060"/>
                </a:solidFill>
              </a:rPr>
              <a:t>Cleuza Rosália Ferreira de Moraes</a:t>
            </a:r>
            <a:endParaRPr/>
          </a:p>
          <a:p>
            <a:pPr indent="0" lvl="0" marL="0" rtl="0" algn="r">
              <a:spcBef>
                <a:spcPts val="1020"/>
              </a:spcBef>
              <a:spcAft>
                <a:spcPts val="0"/>
              </a:spcAft>
              <a:buSzPts val="2100"/>
              <a:buNone/>
            </a:pPr>
            <a:r>
              <a:rPr lang="pt-BR">
                <a:solidFill>
                  <a:srgbClr val="002060"/>
                </a:solidFill>
              </a:rPr>
              <a:t>Analista Educacional – Coordenadora DIVEP</a:t>
            </a:r>
            <a:endParaRPr/>
          </a:p>
          <a:p>
            <a:pPr indent="0" lvl="0" marL="0" rtl="0" algn="r">
              <a:spcBef>
                <a:spcPts val="1020"/>
              </a:spcBef>
              <a:spcAft>
                <a:spcPts val="0"/>
              </a:spcAft>
              <a:buSzPts val="2100"/>
              <a:buNone/>
            </a:pPr>
            <a:r>
              <a:rPr lang="pt-BR">
                <a:solidFill>
                  <a:srgbClr val="002060"/>
                </a:solidFill>
              </a:rPr>
              <a:t>Abril/2021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3">
            <a:alphaModFix/>
          </a:blip>
          <a:tile algn="tl" flip="none" tx="0" sx="100000" ty="0" sy="100000"/>
        </a:blip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"/>
          <p:cNvSpPr txBox="1"/>
          <p:nvPr/>
        </p:nvSpPr>
        <p:spPr>
          <a:xfrm>
            <a:off x="1030515" y="1270372"/>
            <a:ext cx="10566400" cy="3313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12700" marR="26543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As noções matemáticas abordadas na escola devem corresponder a uma  variedade de brincadeiras e jogos, principalmente aqueles classificados como  de construção e de regras.</a:t>
            </a:r>
            <a:endParaRPr b="0" i="0" sz="36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3">
            <a:alphaModFix/>
          </a:blip>
          <a:tile algn="tl" flip="none" tx="0" sx="100000" ty="0" sy="100000"/>
        </a:blip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"/>
          <p:cNvSpPr txBox="1"/>
          <p:nvPr/>
        </p:nvSpPr>
        <p:spPr>
          <a:xfrm>
            <a:off x="885371" y="675193"/>
            <a:ext cx="10798629" cy="49756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127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 matemática faz-se presente em diversas atividades realizadas pelos estudantes e proporcionam aos homens, em geral, várias situações que permitem o  desenvolvimento do raciocínio lógico, da criatividade e a capacidade de resolver  problemas.</a:t>
            </a:r>
            <a:endParaRPr b="0" i="0" sz="36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3">
            <a:alphaModFix/>
          </a:blip>
          <a:tile algn="tl" flip="none" tx="0" sx="100000" ty="0" sy="100000"/>
        </a:blip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"/>
          <p:cNvSpPr txBox="1"/>
          <p:nvPr/>
        </p:nvSpPr>
        <p:spPr>
          <a:xfrm>
            <a:off x="682171" y="1453548"/>
            <a:ext cx="11103429" cy="3313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127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O ensino dessa disciplina pode potencializar essas competências, aumentando as probabilidades dos estudantes de compreenderem e modificarem a  realidade.</a:t>
            </a:r>
            <a:endParaRPr b="0" i="0" sz="36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3">
            <a:alphaModFix/>
          </a:blip>
          <a:tile algn="tl" flip="none" tx="0" sx="100000" ty="0" sy="100000"/>
        </a:blip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5"/>
          <p:cNvSpPr txBox="1"/>
          <p:nvPr>
            <p:ph type="title"/>
          </p:nvPr>
        </p:nvSpPr>
        <p:spPr>
          <a:xfrm>
            <a:off x="3216956" y="2017486"/>
            <a:ext cx="6638244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Century Gothic"/>
              <a:buNone/>
            </a:pPr>
            <a:r>
              <a:rPr lang="pt-BR" sz="5400"/>
              <a:t>VAMOS JOGAR?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3">
            <a:alphaModFix/>
          </a:blip>
          <a:tile algn="tl" flip="none" tx="0" sx="100000" ty="0" sy="100000"/>
        </a:blip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6"/>
          <p:cNvPicPr preferRelativeResize="0"/>
          <p:nvPr/>
        </p:nvPicPr>
        <p:blipFill rotWithShape="1">
          <a:blip r:embed="rId4">
            <a:alphaModFix/>
          </a:blip>
          <a:srcRect b="9879" l="20146" r="21556" t="30697"/>
          <a:stretch/>
        </p:blipFill>
        <p:spPr>
          <a:xfrm>
            <a:off x="598131" y="278359"/>
            <a:ext cx="10995738" cy="63012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3">
            <a:alphaModFix/>
          </a:blip>
          <a:tile algn="tl" flip="none" tx="0" sx="100000" ty="0" sy="100000"/>
        </a:blip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7"/>
          <p:cNvPicPr preferRelativeResize="0"/>
          <p:nvPr/>
        </p:nvPicPr>
        <p:blipFill rotWithShape="1">
          <a:blip r:embed="rId4">
            <a:alphaModFix/>
          </a:blip>
          <a:srcRect b="5230" l="21136" r="21592" t="23219"/>
          <a:stretch/>
        </p:blipFill>
        <p:spPr>
          <a:xfrm>
            <a:off x="899886" y="256556"/>
            <a:ext cx="10580914" cy="63448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3">
            <a:alphaModFix/>
          </a:blip>
          <a:tile algn="tl" flip="none" tx="0" sx="100000" ty="0" sy="100000"/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8"/>
          <p:cNvPicPr preferRelativeResize="0"/>
          <p:nvPr/>
        </p:nvPicPr>
        <p:blipFill rotWithShape="1">
          <a:blip r:embed="rId4">
            <a:alphaModFix/>
          </a:blip>
          <a:srcRect b="34382" l="20227" r="21420" t="16752"/>
          <a:stretch/>
        </p:blipFill>
        <p:spPr>
          <a:xfrm>
            <a:off x="787482" y="648572"/>
            <a:ext cx="10617036" cy="55608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3">
            <a:alphaModFix/>
          </a:blip>
          <a:tile algn="tl" flip="none" tx="0" sx="100000" ty="0" sy="100000"/>
        </a:blip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9"/>
          <p:cNvPicPr preferRelativeResize="0"/>
          <p:nvPr/>
        </p:nvPicPr>
        <p:blipFill rotWithShape="1">
          <a:blip r:embed="rId4">
            <a:alphaModFix/>
          </a:blip>
          <a:srcRect b="5836" l="20228" r="21730" t="62883"/>
          <a:stretch/>
        </p:blipFill>
        <p:spPr>
          <a:xfrm>
            <a:off x="635082" y="406398"/>
            <a:ext cx="10921834" cy="5268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3">
            <a:alphaModFix/>
          </a:blip>
          <a:tile algn="tl" flip="none" tx="0" sx="100000" ty="0" sy="100000"/>
        </a:blip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10"/>
          <p:cNvPicPr preferRelativeResize="0"/>
          <p:nvPr/>
        </p:nvPicPr>
        <p:blipFill rotWithShape="1">
          <a:blip r:embed="rId4">
            <a:alphaModFix/>
          </a:blip>
          <a:srcRect b="15135" l="20681" r="21476" t="16752"/>
          <a:stretch/>
        </p:blipFill>
        <p:spPr>
          <a:xfrm>
            <a:off x="783771" y="406400"/>
            <a:ext cx="10856685" cy="60814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3">
            <a:alphaModFix/>
          </a:blip>
          <a:tile algn="tl" flip="none" tx="0" sx="100000" ty="0" sy="100000"/>
        </a:blip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1"/>
          <p:cNvPicPr preferRelativeResize="0"/>
          <p:nvPr/>
        </p:nvPicPr>
        <p:blipFill rotWithShape="1">
          <a:blip r:embed="rId4">
            <a:alphaModFix/>
          </a:blip>
          <a:srcRect b="16347" l="20568" r="21478" t="16549"/>
          <a:stretch/>
        </p:blipFill>
        <p:spPr>
          <a:xfrm>
            <a:off x="696686" y="609601"/>
            <a:ext cx="10755085" cy="57575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3">
            <a:alphaModFix/>
          </a:blip>
          <a:tile algn="tl" flip="none" tx="0" sx="100000" ty="0" sy="100000"/>
        </a:blip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2"/>
          <p:cNvSpPr txBox="1"/>
          <p:nvPr/>
        </p:nvSpPr>
        <p:spPr>
          <a:xfrm>
            <a:off x="551543" y="1613264"/>
            <a:ext cx="11088914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Century Gothic"/>
              <a:buNone/>
            </a:pPr>
            <a:r>
              <a:rPr b="0" i="0" lang="pt-BR" sz="36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Os jogos estão presentes em diferentes épocas da vida das pessoas , participam da construção das personalidades e interferem nos próprios modos de aprendizagem humanos.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3">
            <a:alphaModFix/>
          </a:blip>
          <a:tile algn="tl" flip="none" tx="0" sx="100000" ty="0" sy="100000"/>
        </a:blip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3"/>
          <p:cNvSpPr txBox="1"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entury Gothic"/>
              <a:buNone/>
            </a:pPr>
            <a:r>
              <a:rPr b="0" i="0" lang="pt-BR" sz="32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POR QUE TRABALHAR COM JOGOS </a:t>
            </a:r>
            <a:endParaRPr b="0" i="0" sz="3200" u="none" cap="none" strike="noStrike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0" name="Google Shape;190;p13"/>
          <p:cNvSpPr txBox="1"/>
          <p:nvPr/>
        </p:nvSpPr>
        <p:spPr>
          <a:xfrm>
            <a:off x="838200" y="1190171"/>
            <a:ext cx="10831286" cy="48013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6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 jogo, além de constituir-se como veículo de expressão e socialização das práticas culturais da humanidade e veículo de inserção no mundo, é também uma atividade lúdica em que crianças e/ou adultos se engajam num mundo imaginário, regido por regras próprias, que, geralmente são construídas a partir das próprias regras sociais de convivência.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3">
            <a:alphaModFix/>
          </a:blip>
          <a:tile algn="tl" flip="none" tx="0" sx="100000" ty="0" sy="100000"/>
        </a:blip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4"/>
          <p:cNvSpPr txBox="1"/>
          <p:nvPr/>
        </p:nvSpPr>
        <p:spPr>
          <a:xfrm>
            <a:off x="1482436" y="554182"/>
            <a:ext cx="8769927" cy="24477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Leia e responda conforme as instruções abaixo:</a:t>
            </a:r>
            <a:endParaRPr sz="24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a. A mesma consoante para a mesma palavra. Exceto K, W, Y, temos 18 consoantes em nosso alfabeto. Complete cada palavra com a mesma consoante.</a:t>
            </a:r>
            <a:endParaRPr sz="24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24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Dica: As 18 consoantes são utilizadas, sendo uma por quadro.</a:t>
            </a:r>
            <a:endParaRPr sz="24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96" name="Google Shape;196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38798" y="3186093"/>
            <a:ext cx="9283030" cy="25265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3">
            <a:alphaModFix/>
          </a:blip>
          <a:tile algn="tl" flip="none" tx="0" sx="100000" ty="0" sy="100000"/>
        </a:blip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5"/>
          <p:cNvSpPr txBox="1"/>
          <p:nvPr/>
        </p:nvSpPr>
        <p:spPr>
          <a:xfrm>
            <a:off x="478971" y="380858"/>
            <a:ext cx="11335657" cy="2191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Agora vamos trabalhar com 23 letras do nosso alfabeto: de A até Z (exceto K, W, Y).</a:t>
            </a:r>
            <a:endParaRPr sz="23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pt-BR" sz="23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No exercício abaixo, você também completará os espaços com letras, mas use apenas uma em cada espaço. </a:t>
            </a:r>
            <a:endParaRPr sz="23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i="1" lang="pt-BR" sz="23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Atenção: Vá riscando as já utilizadas para facilitar, pois você usará apenas uma vez cada letra.</a:t>
            </a:r>
            <a:endParaRPr sz="23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02" name="Google Shape;202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34324" y="2308433"/>
            <a:ext cx="9005455" cy="180175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3" name="Google Shape;203;p15"/>
          <p:cNvGraphicFramePr/>
          <p:nvPr/>
        </p:nvGraphicFramePr>
        <p:xfrm>
          <a:off x="1773051" y="444580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{B846BBE5-BC09-47F7-B8FF-29D1BE3DBA1F}</a:tableStyleId>
              </a:tblPr>
              <a:tblGrid>
                <a:gridCol w="4064000"/>
                <a:gridCol w="406400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___OVE___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b="1" lang="pt-BR" sz="1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___ A___ ___ UE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LI___ ____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Arial"/>
                        <a:buNone/>
                      </a:pPr>
                      <a:r>
                        <a:rPr b="1" lang="pt-B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I___ ___A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Arial"/>
                        <a:buNone/>
                      </a:pPr>
                      <a:r>
                        <a:rPr b="1" lang="pt-B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___ER___I___</a:t>
                      </a:r>
                      <a:endParaRPr sz="10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Arial"/>
                        <a:buNone/>
                      </a:pPr>
                      <a:r>
                        <a:rPr b="1" lang="pt-B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___OC___M___NT___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Arial"/>
                        <a:buNone/>
                      </a:pPr>
                      <a:r>
                        <a:rPr b="1" lang="pt-B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___Á___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Arial"/>
                        <a:buNone/>
                      </a:pPr>
                      <a:r>
                        <a:rPr b="1" lang="pt-B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___I___E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3">
            <a:alphaModFix/>
          </a:blip>
          <a:tile algn="tl" flip="none" tx="0" sx="100000" ty="0" sy="100000"/>
        </a:blip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7657" y="533400"/>
            <a:ext cx="11074400" cy="579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3">
            <a:alphaModFix/>
          </a:blip>
          <a:tile algn="tl" flip="none" tx="0" sx="100000" ty="0" sy="100000"/>
        </a:blipFill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28913" y="304800"/>
            <a:ext cx="10522857" cy="62411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3">
            <a:alphaModFix/>
          </a:blip>
          <a:tile algn="tl" flip="none" tx="0" sx="100000" ty="0" sy="100000"/>
        </a:blip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8"/>
          <p:cNvSpPr txBox="1"/>
          <p:nvPr/>
        </p:nvSpPr>
        <p:spPr>
          <a:xfrm>
            <a:off x="515257" y="326962"/>
            <a:ext cx="11161485" cy="1508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Como foi sua infância em relação a jogos?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Complete as frases referentes a jogos de tabuleiro, acrescentando pelo menos mais quatro palavras. </a:t>
            </a:r>
            <a:endParaRPr b="1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18"/>
          <p:cNvSpPr txBox="1"/>
          <p:nvPr/>
        </p:nvSpPr>
        <p:spPr>
          <a:xfrm>
            <a:off x="1204686" y="1835066"/>
            <a:ext cx="9535886" cy="48013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 </a:t>
            </a:r>
            <a:r>
              <a:rPr b="1" lang="pt-BR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Hoje, os jogos de tabuleiro...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 Quando me convidam para jogar um jogo...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 Quando vou jogar...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 Penso que os jogos...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 Num jogo, posso treinar...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 Uma dica sobre jogos é:...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3">
            <a:alphaModFix/>
          </a:blip>
          <a:tile algn="tl" flip="none" tx="0" sx="100000" ty="0" sy="100000"/>
        </a:blip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9"/>
          <p:cNvSpPr txBox="1"/>
          <p:nvPr/>
        </p:nvSpPr>
        <p:spPr>
          <a:xfrm>
            <a:off x="420915" y="563116"/>
            <a:ext cx="11219542" cy="8651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 os dados abaixo, determine o jogo preferido de cada um dos jogadores (marque um tempo de </a:t>
            </a:r>
            <a:r>
              <a:rPr b="1" i="1"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 minutos</a:t>
            </a:r>
            <a:r>
              <a:rPr b="1"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para realizar esta atividade): 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5" name="Google Shape;225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15907" y="1748031"/>
            <a:ext cx="8229558" cy="2289888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19"/>
          <p:cNvSpPr txBox="1"/>
          <p:nvPr/>
        </p:nvSpPr>
        <p:spPr>
          <a:xfrm>
            <a:off x="928925" y="4224376"/>
            <a:ext cx="10276200" cy="21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Sabe-se que: 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entury Gothic"/>
              <a:buAutoNum type="alphaLcPeriod"/>
            </a:pPr>
            <a:r>
              <a:rPr b="1"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Rafael não prefere Nhac-nhac e nem Dobble.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entury Gothic"/>
              <a:buAutoNum type="alphaLcPeriod"/>
            </a:pPr>
            <a:r>
              <a:rPr b="1"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 que prefere Abstratus é amigo do Felipe e do Bruno, que gosta do Lexis.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entury Gothic"/>
              <a:buAutoNum type="alphaLcPeriod"/>
            </a:pPr>
            <a:r>
              <a:rPr b="1"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Lucas não tem preferência pelo Nhac-nhac.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3">
            <a:alphaModFix/>
          </a:blip>
          <a:tile algn="tl" flip="none" tx="0" sx="100000" ty="0" sy="100000"/>
        </a:blip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0"/>
          <p:cNvSpPr txBox="1"/>
          <p:nvPr/>
        </p:nvSpPr>
        <p:spPr>
          <a:xfrm>
            <a:off x="1335314" y="1088571"/>
            <a:ext cx="9550400" cy="3008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Vamos trabalhar com jogos na intervenção pedagógica?</a:t>
            </a:r>
            <a:endParaRPr/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Mãos à obra!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lha">
  <a:themeElements>
    <a:clrScheme name="Mesh">
      <a:dk1>
        <a:srgbClr val="000000"/>
      </a:dk1>
      <a:lt1>
        <a:srgbClr val="FFFFFF"/>
      </a:lt1>
      <a:dk2>
        <a:srgbClr val="363D46"/>
      </a:dk2>
      <a:lt2>
        <a:srgbClr val="EBEBEB"/>
      </a:lt2>
      <a:accent1>
        <a:srgbClr val="5AD0B8"/>
      </a:accent1>
      <a:accent2>
        <a:srgbClr val="47BB7E"/>
      </a:accent2>
      <a:accent3>
        <a:srgbClr val="96CD4B"/>
      </a:accent3>
      <a:accent4>
        <a:srgbClr val="61C7DD"/>
      </a:accent4>
      <a:accent5>
        <a:srgbClr val="2495CF"/>
      </a:accent5>
      <a:accent6>
        <a:srgbClr val="5A74D1"/>
      </a:accent6>
      <a:hlink>
        <a:srgbClr val="72CEBB"/>
      </a:hlink>
      <a:folHlink>
        <a:srgbClr val="98E6D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2021-04-22T11:41:44Z</dcterms:created>
  <dc:creator>Cleuza Moraes</dc:creator>
</cp:coreProperties>
</file>